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15" r:id="rId8"/>
    <p:sldId id="317" r:id="rId9"/>
    <p:sldId id="303" r:id="rId10"/>
    <p:sldId id="318" r:id="rId11"/>
    <p:sldId id="348" r:id="rId12"/>
    <p:sldId id="319" r:id="rId13"/>
    <p:sldId id="304" r:id="rId14"/>
    <p:sldId id="320" r:id="rId15"/>
    <p:sldId id="321" r:id="rId16"/>
    <p:sldId id="349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05" r:id="rId25"/>
    <p:sldId id="329" r:id="rId26"/>
    <p:sldId id="330" r:id="rId27"/>
    <p:sldId id="307" r:id="rId28"/>
    <p:sldId id="308" r:id="rId29"/>
    <p:sldId id="309" r:id="rId30"/>
    <p:sldId id="331" r:id="rId31"/>
    <p:sldId id="332" r:id="rId32"/>
    <p:sldId id="334" r:id="rId33"/>
    <p:sldId id="333" r:id="rId34"/>
    <p:sldId id="335" r:id="rId35"/>
    <p:sldId id="338" r:id="rId36"/>
    <p:sldId id="336" r:id="rId37"/>
    <p:sldId id="337" r:id="rId38"/>
    <p:sldId id="339" r:id="rId39"/>
    <p:sldId id="314" r:id="rId40"/>
    <p:sldId id="340" r:id="rId41"/>
    <p:sldId id="341" r:id="rId42"/>
    <p:sldId id="342" r:id="rId43"/>
    <p:sldId id="311" r:id="rId44"/>
    <p:sldId id="343" r:id="rId45"/>
    <p:sldId id="312" r:id="rId46"/>
    <p:sldId id="310" r:id="rId47"/>
    <p:sldId id="344" r:id="rId48"/>
    <p:sldId id="350" r:id="rId49"/>
    <p:sldId id="346" r:id="rId50"/>
    <p:sldId id="347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54" d="100"/>
          <a:sy n="154" d="100"/>
        </p:scale>
        <p:origin x="5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28AD4-4EAF-46E8-92B8-60176563F3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C597E4-EA59-4174-9187-CE9396533823}">
      <dgm:prSet/>
      <dgm:spPr/>
      <dgm:t>
        <a:bodyPr/>
        <a:lstStyle/>
        <a:p>
          <a:r>
            <a:rPr lang="en-US" dirty="0"/>
            <a:t>Dr. Michael Reimer</a:t>
          </a:r>
        </a:p>
      </dgm:t>
    </dgm:pt>
    <dgm:pt modelId="{A7EA58AE-E960-4B76-9B46-52101DB59A0D}" type="parTrans" cxnId="{8C154130-98C0-4DB8-A8BC-06BCFE310916}">
      <dgm:prSet/>
      <dgm:spPr/>
      <dgm:t>
        <a:bodyPr/>
        <a:lstStyle/>
        <a:p>
          <a:endParaRPr lang="en-US"/>
        </a:p>
      </dgm:t>
    </dgm:pt>
    <dgm:pt modelId="{756C5A55-5D35-49E5-95E0-6B4C64CAC813}" type="sibTrans" cxnId="{8C154130-98C0-4DB8-A8BC-06BCFE310916}">
      <dgm:prSet/>
      <dgm:spPr/>
      <dgm:t>
        <a:bodyPr/>
        <a:lstStyle/>
        <a:p>
          <a:endParaRPr lang="en-US"/>
        </a:p>
      </dgm:t>
    </dgm:pt>
    <dgm:pt modelId="{9AF752FB-5527-4E53-B16B-77017DF31854}">
      <dgm:prSet/>
      <dgm:spPr/>
      <dgm:t>
        <a:bodyPr/>
        <a:lstStyle/>
        <a:p>
          <a:pPr>
            <a:buNone/>
          </a:pPr>
          <a:r>
            <a:rPr lang="en-US" dirty="0"/>
            <a:t>For your guidance and supervision. I can comfortably say that I now know how to read research papers and implement a problem-solving scheme to solve problems</a:t>
          </a:r>
        </a:p>
      </dgm:t>
    </dgm:pt>
    <dgm:pt modelId="{30822B69-6E94-4E97-BA11-0FEFD7F9635B}" type="parTrans" cxnId="{3197DF4F-8A02-46C8-8172-24BC4C55B984}">
      <dgm:prSet/>
      <dgm:spPr/>
      <dgm:t>
        <a:bodyPr/>
        <a:lstStyle/>
        <a:p>
          <a:endParaRPr lang="en-US"/>
        </a:p>
      </dgm:t>
    </dgm:pt>
    <dgm:pt modelId="{BFD126DC-8045-42E6-B095-3A9C864E42B4}" type="sibTrans" cxnId="{3197DF4F-8A02-46C8-8172-24BC4C55B984}">
      <dgm:prSet/>
      <dgm:spPr/>
      <dgm:t>
        <a:bodyPr/>
        <a:lstStyle/>
        <a:p>
          <a:endParaRPr lang="en-US"/>
        </a:p>
      </dgm:t>
    </dgm:pt>
    <dgm:pt modelId="{838F233C-4103-4AA0-B097-6CC6C12AB529}">
      <dgm:prSet/>
      <dgm:spPr/>
      <dgm:t>
        <a:bodyPr/>
        <a:lstStyle/>
        <a:p>
          <a:r>
            <a:rPr lang="en-US"/>
            <a:t>QPDL  Group</a:t>
          </a:r>
        </a:p>
      </dgm:t>
    </dgm:pt>
    <dgm:pt modelId="{E331FDDD-76A9-4EA1-AF18-685104BBA5E3}" type="parTrans" cxnId="{D8CE460A-856F-4A29-A4ED-3E43F56B45D6}">
      <dgm:prSet/>
      <dgm:spPr/>
      <dgm:t>
        <a:bodyPr/>
        <a:lstStyle/>
        <a:p>
          <a:endParaRPr lang="en-US"/>
        </a:p>
      </dgm:t>
    </dgm:pt>
    <dgm:pt modelId="{9C261145-F1C7-44C4-A22C-E3BC1849B284}" type="sibTrans" cxnId="{D8CE460A-856F-4A29-A4ED-3E43F56B45D6}">
      <dgm:prSet/>
      <dgm:spPr/>
      <dgm:t>
        <a:bodyPr/>
        <a:lstStyle/>
        <a:p>
          <a:endParaRPr lang="en-US"/>
        </a:p>
      </dgm:t>
    </dgm:pt>
    <dgm:pt modelId="{5FFF694B-C178-430D-84BE-99011A0C0AA6}">
      <dgm:prSet/>
      <dgm:spPr/>
      <dgm:t>
        <a:bodyPr/>
        <a:lstStyle/>
        <a:p>
          <a:pPr>
            <a:buNone/>
          </a:pPr>
          <a:r>
            <a:rPr lang="en-US"/>
            <a:t>You let me participate in group meetings despite not being very knowledgeable. Your feedback is invaluable, and I learned so much. </a:t>
          </a:r>
        </a:p>
      </dgm:t>
    </dgm:pt>
    <dgm:pt modelId="{518C9FBD-B2CF-4AC3-8547-58AE0A5FC8D6}" type="parTrans" cxnId="{80B9D47B-449B-415B-BF52-A525E3B2E41E}">
      <dgm:prSet/>
      <dgm:spPr/>
      <dgm:t>
        <a:bodyPr/>
        <a:lstStyle/>
        <a:p>
          <a:endParaRPr lang="en-US"/>
        </a:p>
      </dgm:t>
    </dgm:pt>
    <dgm:pt modelId="{86AB2189-2DC1-48BB-A443-A5FEBA4E8886}" type="sibTrans" cxnId="{80B9D47B-449B-415B-BF52-A525E3B2E41E}">
      <dgm:prSet/>
      <dgm:spPr/>
      <dgm:t>
        <a:bodyPr/>
        <a:lstStyle/>
        <a:p>
          <a:endParaRPr lang="en-US"/>
        </a:p>
      </dgm:t>
    </dgm:pt>
    <dgm:pt modelId="{AD8C5CFB-A356-4BE8-A946-878597D6E588}">
      <dgm:prSet/>
      <dgm:spPr/>
      <dgm:t>
        <a:bodyPr/>
        <a:lstStyle/>
        <a:p>
          <a:r>
            <a:rPr lang="en-US" dirty="0"/>
            <a:t>Matteo Pennacchietti and </a:t>
          </a:r>
          <a:r>
            <a:rPr lang="en-US" dirty="0" err="1"/>
            <a:t>Sonell</a:t>
          </a:r>
          <a:r>
            <a:rPr lang="en-US" dirty="0"/>
            <a:t> Malik</a:t>
          </a:r>
        </a:p>
      </dgm:t>
    </dgm:pt>
    <dgm:pt modelId="{786AA80F-B3C4-4660-B765-30E1AAD0F958}" type="parTrans" cxnId="{9ABDA347-215D-400D-A81D-8E6A548A510F}">
      <dgm:prSet/>
      <dgm:spPr/>
      <dgm:t>
        <a:bodyPr/>
        <a:lstStyle/>
        <a:p>
          <a:endParaRPr lang="en-US"/>
        </a:p>
      </dgm:t>
    </dgm:pt>
    <dgm:pt modelId="{6968829D-213C-4CB2-A402-B5BC46A4BF16}" type="sibTrans" cxnId="{9ABDA347-215D-400D-A81D-8E6A548A510F}">
      <dgm:prSet/>
      <dgm:spPr/>
      <dgm:t>
        <a:bodyPr/>
        <a:lstStyle/>
        <a:p>
          <a:endParaRPr lang="en-US"/>
        </a:p>
      </dgm:t>
    </dgm:pt>
    <dgm:pt modelId="{A44AA242-4336-4E83-B602-EE7CD15F20F0}">
      <dgm:prSet/>
      <dgm:spPr/>
      <dgm:t>
        <a:bodyPr/>
        <a:lstStyle/>
        <a:p>
          <a:pPr>
            <a:buNone/>
          </a:pPr>
          <a:r>
            <a:rPr lang="en-US"/>
            <a:t>For the guidance and support when I felt like I was stuck </a:t>
          </a:r>
        </a:p>
      </dgm:t>
    </dgm:pt>
    <dgm:pt modelId="{530DFA73-5F70-445F-AD0C-BFED0FA7D62C}" type="parTrans" cxnId="{85675AC8-2D32-4C91-AC21-FA8CD27BCC8F}">
      <dgm:prSet/>
      <dgm:spPr/>
      <dgm:t>
        <a:bodyPr/>
        <a:lstStyle/>
        <a:p>
          <a:endParaRPr lang="en-US"/>
        </a:p>
      </dgm:t>
    </dgm:pt>
    <dgm:pt modelId="{82A855A9-FA47-4653-8806-28D4457C1CC1}" type="sibTrans" cxnId="{85675AC8-2D32-4C91-AC21-FA8CD27BCC8F}">
      <dgm:prSet/>
      <dgm:spPr/>
      <dgm:t>
        <a:bodyPr/>
        <a:lstStyle/>
        <a:p>
          <a:endParaRPr lang="en-US"/>
        </a:p>
      </dgm:t>
    </dgm:pt>
    <dgm:pt modelId="{6A65111F-546D-4106-A567-D5546313EF4E}">
      <dgm:prSet/>
      <dgm:spPr/>
      <dgm:t>
        <a:bodyPr/>
        <a:lstStyle/>
        <a:p>
          <a:r>
            <a:rPr lang="en-CA"/>
            <a:t>Husband, Friends, Family, and everyone in the Background</a:t>
          </a:r>
          <a:endParaRPr lang="en-US"/>
        </a:p>
      </dgm:t>
    </dgm:pt>
    <dgm:pt modelId="{968099F8-1F5C-4559-8BD4-61855B376A64}" type="parTrans" cxnId="{6960F2EC-1E85-4E02-8A3F-14E88F580F0F}">
      <dgm:prSet/>
      <dgm:spPr/>
      <dgm:t>
        <a:bodyPr/>
        <a:lstStyle/>
        <a:p>
          <a:endParaRPr lang="en-US"/>
        </a:p>
      </dgm:t>
    </dgm:pt>
    <dgm:pt modelId="{7F2A8263-223C-4C9D-8274-2B152FC73CFF}" type="sibTrans" cxnId="{6960F2EC-1E85-4E02-8A3F-14E88F580F0F}">
      <dgm:prSet/>
      <dgm:spPr/>
      <dgm:t>
        <a:bodyPr/>
        <a:lstStyle/>
        <a:p>
          <a:endParaRPr lang="en-US"/>
        </a:p>
      </dgm:t>
    </dgm:pt>
    <dgm:pt modelId="{F8699D0F-EA80-495C-BA93-1E115B9C2A00}">
      <dgm:prSet/>
      <dgm:spPr/>
      <dgm:t>
        <a:bodyPr/>
        <a:lstStyle/>
        <a:p>
          <a:pPr>
            <a:buNone/>
          </a:pPr>
          <a:r>
            <a:rPr lang="en-CA"/>
            <a:t>I would not be anywhere without all of you</a:t>
          </a:r>
          <a:endParaRPr lang="en-US"/>
        </a:p>
      </dgm:t>
    </dgm:pt>
    <dgm:pt modelId="{1F3B07DA-0BCE-479F-A42A-4B56215FAE55}" type="parTrans" cxnId="{B2AB51C2-E992-427A-85BC-EE315A62C2CE}">
      <dgm:prSet/>
      <dgm:spPr/>
      <dgm:t>
        <a:bodyPr/>
        <a:lstStyle/>
        <a:p>
          <a:endParaRPr lang="en-US"/>
        </a:p>
      </dgm:t>
    </dgm:pt>
    <dgm:pt modelId="{AA5DC52A-63CE-4A01-BF60-5EFC3E74E0A7}" type="sibTrans" cxnId="{B2AB51C2-E992-427A-85BC-EE315A62C2CE}">
      <dgm:prSet/>
      <dgm:spPr/>
      <dgm:t>
        <a:bodyPr/>
        <a:lstStyle/>
        <a:p>
          <a:endParaRPr lang="en-US"/>
        </a:p>
      </dgm:t>
    </dgm:pt>
    <dgm:pt modelId="{EC6C82BA-C20A-4ECF-AC6E-E73EAEF10153}" type="pres">
      <dgm:prSet presAssocID="{53E28AD4-4EAF-46E8-92B8-60176563F305}" presName="linear" presStyleCnt="0">
        <dgm:presLayoutVars>
          <dgm:animLvl val="lvl"/>
          <dgm:resizeHandles val="exact"/>
        </dgm:presLayoutVars>
      </dgm:prSet>
      <dgm:spPr/>
    </dgm:pt>
    <dgm:pt modelId="{0D191F57-A457-4D05-8CB8-2BBBB81E9C74}" type="pres">
      <dgm:prSet presAssocID="{62C597E4-EA59-4174-9187-CE93965338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26B4EE-3972-4F2D-A12D-258F7D57408C}" type="pres">
      <dgm:prSet presAssocID="{62C597E4-EA59-4174-9187-CE9396533823}" presName="childText" presStyleLbl="revTx" presStyleIdx="0" presStyleCnt="4">
        <dgm:presLayoutVars>
          <dgm:bulletEnabled val="1"/>
        </dgm:presLayoutVars>
      </dgm:prSet>
      <dgm:spPr/>
    </dgm:pt>
    <dgm:pt modelId="{F15D094D-FB2F-4673-9A70-30D445358AC4}" type="pres">
      <dgm:prSet presAssocID="{838F233C-4103-4AA0-B097-6CC6C12AB5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1E8252-59BD-4909-9BF0-521322CC0068}" type="pres">
      <dgm:prSet presAssocID="{838F233C-4103-4AA0-B097-6CC6C12AB529}" presName="childText" presStyleLbl="revTx" presStyleIdx="1" presStyleCnt="4">
        <dgm:presLayoutVars>
          <dgm:bulletEnabled val="1"/>
        </dgm:presLayoutVars>
      </dgm:prSet>
      <dgm:spPr/>
    </dgm:pt>
    <dgm:pt modelId="{760A8B07-A671-4673-9922-0884925A6B92}" type="pres">
      <dgm:prSet presAssocID="{AD8C5CFB-A356-4BE8-A946-878597D6E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06AC24-9CAB-44D9-924D-8069C85311E7}" type="pres">
      <dgm:prSet presAssocID="{AD8C5CFB-A356-4BE8-A946-878597D6E588}" presName="childText" presStyleLbl="revTx" presStyleIdx="2" presStyleCnt="4">
        <dgm:presLayoutVars>
          <dgm:bulletEnabled val="1"/>
        </dgm:presLayoutVars>
      </dgm:prSet>
      <dgm:spPr/>
    </dgm:pt>
    <dgm:pt modelId="{53D2574D-2693-4873-BD97-A9587DD9A14D}" type="pres">
      <dgm:prSet presAssocID="{6A65111F-546D-4106-A567-D5546313EF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6FF0F36-C216-4E98-9388-29A75B614977}" type="pres">
      <dgm:prSet presAssocID="{6A65111F-546D-4106-A567-D5546313EF4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8CE460A-856F-4A29-A4ED-3E43F56B45D6}" srcId="{53E28AD4-4EAF-46E8-92B8-60176563F305}" destId="{838F233C-4103-4AA0-B097-6CC6C12AB529}" srcOrd="1" destOrd="0" parTransId="{E331FDDD-76A9-4EA1-AF18-685104BBA5E3}" sibTransId="{9C261145-F1C7-44C4-A22C-E3BC1849B284}"/>
    <dgm:cxn modelId="{CB029B24-ADAD-4FB5-BC70-26B3520BF030}" type="presOf" srcId="{AD8C5CFB-A356-4BE8-A946-878597D6E588}" destId="{760A8B07-A671-4673-9922-0884925A6B92}" srcOrd="0" destOrd="0" presId="urn:microsoft.com/office/officeart/2005/8/layout/vList2"/>
    <dgm:cxn modelId="{8C154130-98C0-4DB8-A8BC-06BCFE310916}" srcId="{53E28AD4-4EAF-46E8-92B8-60176563F305}" destId="{62C597E4-EA59-4174-9187-CE9396533823}" srcOrd="0" destOrd="0" parTransId="{A7EA58AE-E960-4B76-9B46-52101DB59A0D}" sibTransId="{756C5A55-5D35-49E5-95E0-6B4C64CAC813}"/>
    <dgm:cxn modelId="{944DA932-C105-4C49-B16D-1AD078E57743}" type="presOf" srcId="{9AF752FB-5527-4E53-B16B-77017DF31854}" destId="{D726B4EE-3972-4F2D-A12D-258F7D57408C}" srcOrd="0" destOrd="0" presId="urn:microsoft.com/office/officeart/2005/8/layout/vList2"/>
    <dgm:cxn modelId="{AA061166-40D6-4242-AB0E-4DB116757261}" type="presOf" srcId="{838F233C-4103-4AA0-B097-6CC6C12AB529}" destId="{F15D094D-FB2F-4673-9A70-30D445358AC4}" srcOrd="0" destOrd="0" presId="urn:microsoft.com/office/officeart/2005/8/layout/vList2"/>
    <dgm:cxn modelId="{9ABDA347-215D-400D-A81D-8E6A548A510F}" srcId="{53E28AD4-4EAF-46E8-92B8-60176563F305}" destId="{AD8C5CFB-A356-4BE8-A946-878597D6E588}" srcOrd="2" destOrd="0" parTransId="{786AA80F-B3C4-4660-B765-30E1AAD0F958}" sibTransId="{6968829D-213C-4CB2-A402-B5BC46A4BF16}"/>
    <dgm:cxn modelId="{7B155F4E-123C-47CE-AB17-D0F3D8A78327}" type="presOf" srcId="{A44AA242-4336-4E83-B602-EE7CD15F20F0}" destId="{B306AC24-9CAB-44D9-924D-8069C85311E7}" srcOrd="0" destOrd="0" presId="urn:microsoft.com/office/officeart/2005/8/layout/vList2"/>
    <dgm:cxn modelId="{3197DF4F-8A02-46C8-8172-24BC4C55B984}" srcId="{62C597E4-EA59-4174-9187-CE9396533823}" destId="{9AF752FB-5527-4E53-B16B-77017DF31854}" srcOrd="0" destOrd="0" parTransId="{30822B69-6E94-4E97-BA11-0FEFD7F9635B}" sibTransId="{BFD126DC-8045-42E6-B095-3A9C864E42B4}"/>
    <dgm:cxn modelId="{80B9D47B-449B-415B-BF52-A525E3B2E41E}" srcId="{838F233C-4103-4AA0-B097-6CC6C12AB529}" destId="{5FFF694B-C178-430D-84BE-99011A0C0AA6}" srcOrd="0" destOrd="0" parTransId="{518C9FBD-B2CF-4AC3-8547-58AE0A5FC8D6}" sibTransId="{86AB2189-2DC1-48BB-A443-A5FEBA4E8886}"/>
    <dgm:cxn modelId="{6807B5A4-BCB8-4400-B679-6CF46CEA6A89}" type="presOf" srcId="{6A65111F-546D-4106-A567-D5546313EF4E}" destId="{53D2574D-2693-4873-BD97-A9587DD9A14D}" srcOrd="0" destOrd="0" presId="urn:microsoft.com/office/officeart/2005/8/layout/vList2"/>
    <dgm:cxn modelId="{B2AB51C2-E992-427A-85BC-EE315A62C2CE}" srcId="{6A65111F-546D-4106-A567-D5546313EF4E}" destId="{F8699D0F-EA80-495C-BA93-1E115B9C2A00}" srcOrd="0" destOrd="0" parTransId="{1F3B07DA-0BCE-479F-A42A-4B56215FAE55}" sibTransId="{AA5DC52A-63CE-4A01-BF60-5EFC3E74E0A7}"/>
    <dgm:cxn modelId="{BC9662C6-3FEA-466D-B54D-868A27BA5E13}" type="presOf" srcId="{62C597E4-EA59-4174-9187-CE9396533823}" destId="{0D191F57-A457-4D05-8CB8-2BBBB81E9C74}" srcOrd="0" destOrd="0" presId="urn:microsoft.com/office/officeart/2005/8/layout/vList2"/>
    <dgm:cxn modelId="{85675AC8-2D32-4C91-AC21-FA8CD27BCC8F}" srcId="{AD8C5CFB-A356-4BE8-A946-878597D6E588}" destId="{A44AA242-4336-4E83-B602-EE7CD15F20F0}" srcOrd="0" destOrd="0" parTransId="{530DFA73-5F70-445F-AD0C-BFED0FA7D62C}" sibTransId="{82A855A9-FA47-4653-8806-28D4457C1CC1}"/>
    <dgm:cxn modelId="{F7904ACE-B11A-498B-BF6B-8BB1A374E9DB}" type="presOf" srcId="{53E28AD4-4EAF-46E8-92B8-60176563F305}" destId="{EC6C82BA-C20A-4ECF-AC6E-E73EAEF10153}" srcOrd="0" destOrd="0" presId="urn:microsoft.com/office/officeart/2005/8/layout/vList2"/>
    <dgm:cxn modelId="{4E484DD1-4C5B-481B-959F-50E5B31C96DF}" type="presOf" srcId="{5FFF694B-C178-430D-84BE-99011A0C0AA6}" destId="{CB1E8252-59BD-4909-9BF0-521322CC0068}" srcOrd="0" destOrd="0" presId="urn:microsoft.com/office/officeart/2005/8/layout/vList2"/>
    <dgm:cxn modelId="{D9CFD2D5-5490-43FE-95C9-A9886977E407}" type="presOf" srcId="{F8699D0F-EA80-495C-BA93-1E115B9C2A00}" destId="{66FF0F36-C216-4E98-9388-29A75B614977}" srcOrd="0" destOrd="0" presId="urn:microsoft.com/office/officeart/2005/8/layout/vList2"/>
    <dgm:cxn modelId="{6960F2EC-1E85-4E02-8A3F-14E88F580F0F}" srcId="{53E28AD4-4EAF-46E8-92B8-60176563F305}" destId="{6A65111F-546D-4106-A567-D5546313EF4E}" srcOrd="3" destOrd="0" parTransId="{968099F8-1F5C-4559-8BD4-61855B376A64}" sibTransId="{7F2A8263-223C-4C9D-8274-2B152FC73CFF}"/>
    <dgm:cxn modelId="{CBDD2339-C784-45EE-9755-E4102F2BB79A}" type="presParOf" srcId="{EC6C82BA-C20A-4ECF-AC6E-E73EAEF10153}" destId="{0D191F57-A457-4D05-8CB8-2BBBB81E9C74}" srcOrd="0" destOrd="0" presId="urn:microsoft.com/office/officeart/2005/8/layout/vList2"/>
    <dgm:cxn modelId="{39366944-A290-47E8-ABF0-A01E3A06DE64}" type="presParOf" srcId="{EC6C82BA-C20A-4ECF-AC6E-E73EAEF10153}" destId="{D726B4EE-3972-4F2D-A12D-258F7D57408C}" srcOrd="1" destOrd="0" presId="urn:microsoft.com/office/officeart/2005/8/layout/vList2"/>
    <dgm:cxn modelId="{6706D67A-E3A7-4676-A401-9305BA3610C0}" type="presParOf" srcId="{EC6C82BA-C20A-4ECF-AC6E-E73EAEF10153}" destId="{F15D094D-FB2F-4673-9A70-30D445358AC4}" srcOrd="2" destOrd="0" presId="urn:microsoft.com/office/officeart/2005/8/layout/vList2"/>
    <dgm:cxn modelId="{EB8C4E1A-B5A1-4A54-81A7-83E8880A00F6}" type="presParOf" srcId="{EC6C82BA-C20A-4ECF-AC6E-E73EAEF10153}" destId="{CB1E8252-59BD-4909-9BF0-521322CC0068}" srcOrd="3" destOrd="0" presId="urn:microsoft.com/office/officeart/2005/8/layout/vList2"/>
    <dgm:cxn modelId="{CF12AA97-BF97-40D8-AA61-133140E5EB4A}" type="presParOf" srcId="{EC6C82BA-C20A-4ECF-AC6E-E73EAEF10153}" destId="{760A8B07-A671-4673-9922-0884925A6B92}" srcOrd="4" destOrd="0" presId="urn:microsoft.com/office/officeart/2005/8/layout/vList2"/>
    <dgm:cxn modelId="{A2A273C3-91EF-4662-9862-429B1CFB318B}" type="presParOf" srcId="{EC6C82BA-C20A-4ECF-AC6E-E73EAEF10153}" destId="{B306AC24-9CAB-44D9-924D-8069C85311E7}" srcOrd="5" destOrd="0" presId="urn:microsoft.com/office/officeart/2005/8/layout/vList2"/>
    <dgm:cxn modelId="{5C160346-C746-4069-AD1E-CB0FFC8BCA75}" type="presParOf" srcId="{EC6C82BA-C20A-4ECF-AC6E-E73EAEF10153}" destId="{53D2574D-2693-4873-BD97-A9587DD9A14D}" srcOrd="6" destOrd="0" presId="urn:microsoft.com/office/officeart/2005/8/layout/vList2"/>
    <dgm:cxn modelId="{FFFAE075-ECEF-40A6-8874-758BCCB1F007}" type="presParOf" srcId="{EC6C82BA-C20A-4ECF-AC6E-E73EAEF10153}" destId="{66FF0F36-C216-4E98-9388-29A75B61497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8DE575-C26B-427D-AB6F-10156F3EB6BE}">
      <dgm:prSet/>
      <dgm:spPr/>
      <dgm:t>
        <a:bodyPr/>
        <a:lstStyle/>
        <a:p>
          <a:r>
            <a:rPr lang="en-CA" dirty="0"/>
            <a:t>Ahmadi, A. (2019). </a:t>
          </a:r>
          <a:r>
            <a:rPr lang="en-CA" i="1" dirty="0"/>
            <a:t>Towards On-demand Generation of Entangled Photons with Quantum Dots.</a:t>
          </a:r>
          <a:r>
            <a:rPr lang="en-CA" dirty="0"/>
            <a:t> Waterloo.</a:t>
          </a:r>
          <a:endParaRPr lang="en-US" dirty="0"/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/>
      <dgm:spPr/>
      <dgm:t>
        <a:bodyPr/>
        <a:lstStyle/>
        <a:p>
          <a:r>
            <a:rPr lang="en-CA" dirty="0" err="1"/>
            <a:t>Bajcsy</a:t>
          </a:r>
          <a:r>
            <a:rPr lang="en-CA" dirty="0"/>
            <a:t>, M. (2022, October 6). ECE 770. </a:t>
          </a:r>
          <a:r>
            <a:rPr lang="en-CA" i="1" dirty="0"/>
            <a:t>Lecture #9</a:t>
          </a:r>
          <a:r>
            <a:rPr lang="en-CA" dirty="0"/>
            <a:t>. Waterloo, Ontario, Canada.</a:t>
          </a:r>
          <a:endParaRPr lang="en-US" dirty="0"/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/>
      <dgm:spPr/>
      <dgm:t>
        <a:bodyPr/>
        <a:lstStyle/>
        <a:p>
          <a:r>
            <a:rPr lang="en-CA" dirty="0"/>
            <a:t>Davidovich, L. (1996). Sub-Poissonian Processes in Quantum Optics. </a:t>
          </a:r>
          <a:r>
            <a:rPr lang="en-CA" i="1" dirty="0"/>
            <a:t>Reviews of Modern Physics</a:t>
          </a:r>
          <a:r>
            <a:rPr lang="en-CA" dirty="0"/>
            <a:t>, 127-173.</a:t>
          </a:r>
          <a:endParaRPr lang="en-US" dirty="0"/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/>
            <a:t>Feranchuk, I., &amp; Leonov, A. (2008). Analytical analysis of the “collapse-revival” effect in the Jaynes–Cummings model. </a:t>
          </a:r>
          <a:r>
            <a:rPr lang="en-CA" i="1"/>
            <a:t>Physics Letters A</a:t>
          </a:r>
          <a:r>
            <a:rPr lang="en-CA"/>
            <a:t>, 517-520.</a:t>
          </a:r>
          <a:endParaRPr lang="en-US"/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r>
            <a:rPr lang="en-CA"/>
            <a:t>Fischer, K. A. (2016). Dynamical Modeling of Pulse Two-Photon Interference. </a:t>
          </a:r>
          <a:r>
            <a:rPr lang="en-CA" i="1"/>
            <a:t>New Journal of Physics</a:t>
          </a:r>
          <a:r>
            <a:rPr lang="en-CA"/>
            <a:t>.</a:t>
          </a:r>
          <a:endParaRPr lang="en-US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E575-C26B-427D-AB6F-10156F3EB6BE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dirty="0">
            <a:latin typeface="+mn-lt"/>
          </a:endParaRPr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dirty="0">
            <a:latin typeface="+mn-lt"/>
          </a:endParaRPr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endParaRPr lang="en-US" dirty="0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 custLinFactNeighborX="490" custLinFactNeighborY="-1601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 custScaleY="10106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89812-95F6-428C-BA04-D6C78BE3D0A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F9A1DD-CB62-40E4-83E3-83508641D933}">
      <dgm:prSet/>
      <dgm:spPr/>
      <dgm:t>
        <a:bodyPr/>
        <a:lstStyle/>
        <a:p>
          <a:r>
            <a:rPr lang="en-CA" dirty="0"/>
            <a:t>Manzano, D. (2020). </a:t>
          </a:r>
          <a:r>
            <a:rPr lang="en-CA" i="1" dirty="0"/>
            <a:t>A Short Introduction to the Lindblad Master Equation.</a:t>
          </a:r>
          <a:r>
            <a:rPr lang="en-CA" dirty="0"/>
            <a:t> Granada.</a:t>
          </a:r>
          <a:endParaRPr lang="en-US" dirty="0"/>
        </a:p>
      </dgm:t>
    </dgm:pt>
    <dgm:pt modelId="{F4929F4D-7CD9-4254-9AA0-443ECDCE7A8F}" type="parTrans" cxnId="{104AB0D3-04F8-4918-B94A-BB551B8F9073}">
      <dgm:prSet/>
      <dgm:spPr/>
      <dgm:t>
        <a:bodyPr/>
        <a:lstStyle/>
        <a:p>
          <a:endParaRPr lang="en-US"/>
        </a:p>
      </dgm:t>
    </dgm:pt>
    <dgm:pt modelId="{E60FC146-BBA4-4F22-B5AE-C36AD05EE64B}" type="sibTrans" cxnId="{104AB0D3-04F8-4918-B94A-BB551B8F9073}">
      <dgm:prSet/>
      <dgm:spPr/>
      <dgm:t>
        <a:bodyPr/>
        <a:lstStyle/>
        <a:p>
          <a:endParaRPr lang="en-US"/>
        </a:p>
      </dgm:t>
    </dgm:pt>
    <dgm:pt modelId="{9B98B28B-9EA3-4774-88C7-862E02925B06}">
      <dgm:prSet/>
      <dgm:spPr/>
      <dgm:t>
        <a:bodyPr/>
        <a:lstStyle/>
        <a:p>
          <a:r>
            <a:rPr lang="en-CA"/>
            <a:t>Matthias, B., Lenhard, A., Chunniall, C., &amp; Becher, C. (2016). Highly efficient heralded single-photon source for telecom wavelengths based on a PPLN waveguide. </a:t>
          </a:r>
          <a:r>
            <a:rPr lang="en-CA" i="1"/>
            <a:t>Optics Express</a:t>
          </a:r>
          <a:r>
            <a:rPr lang="en-CA"/>
            <a:t>, 23992-24001.</a:t>
          </a:r>
          <a:endParaRPr lang="en-US"/>
        </a:p>
      </dgm:t>
    </dgm:pt>
    <dgm:pt modelId="{97058E19-77DE-4F5B-B76C-F1072A1A4ECD}" type="parTrans" cxnId="{90D29507-AA1E-4A5F-B301-ED80AB26AC3A}">
      <dgm:prSet/>
      <dgm:spPr/>
      <dgm:t>
        <a:bodyPr/>
        <a:lstStyle/>
        <a:p>
          <a:endParaRPr lang="en-US"/>
        </a:p>
      </dgm:t>
    </dgm:pt>
    <dgm:pt modelId="{ACD46D7B-5AD4-4CAA-88DB-1F76E0E953BD}" type="sibTrans" cxnId="{90D29507-AA1E-4A5F-B301-ED80AB26AC3A}">
      <dgm:prSet/>
      <dgm:spPr/>
      <dgm:t>
        <a:bodyPr/>
        <a:lstStyle/>
        <a:p>
          <a:endParaRPr lang="en-US"/>
        </a:p>
      </dgm:t>
    </dgm:pt>
    <dgm:pt modelId="{ECCDAE46-9A75-4A9D-9C15-E1E56B3AFA9C}">
      <dgm:prSet/>
      <dgm:spPr/>
      <dgm:t>
        <a:bodyPr/>
        <a:lstStyle/>
        <a:p>
          <a:r>
            <a:rPr lang="en-CA"/>
            <a:t>Nexdot. (n.d.). </a:t>
          </a:r>
          <a:r>
            <a:rPr lang="en-CA" i="1"/>
            <a:t>Quantum Dots History</a:t>
          </a:r>
          <a:r>
            <a:rPr lang="en-CA"/>
            <a:t>. Retrieved December 2022, from nexdot: https://nexdot.fr/en/history-of-quantum-dots/</a:t>
          </a:r>
          <a:endParaRPr lang="en-US"/>
        </a:p>
      </dgm:t>
    </dgm:pt>
    <dgm:pt modelId="{E088DB31-F5B3-4941-8CC5-28A2AD144D6F}" type="parTrans" cxnId="{C60058FD-6137-44C3-A24C-E5118F56212D}">
      <dgm:prSet/>
      <dgm:spPr/>
      <dgm:t>
        <a:bodyPr/>
        <a:lstStyle/>
        <a:p>
          <a:endParaRPr lang="en-US"/>
        </a:p>
      </dgm:t>
    </dgm:pt>
    <dgm:pt modelId="{8D2E6464-B9D2-4DA8-BD1C-742DC7989368}" type="sibTrans" cxnId="{C60058FD-6137-44C3-A24C-E5118F56212D}">
      <dgm:prSet/>
      <dgm:spPr/>
      <dgm:t>
        <a:bodyPr/>
        <a:lstStyle/>
        <a:p>
          <a:endParaRPr lang="en-US"/>
        </a:p>
      </dgm:t>
    </dgm:pt>
    <dgm:pt modelId="{4F5A3DBD-9C67-4C32-8962-9A61580EEEBE}">
      <dgm:prSet/>
      <dgm:spPr/>
      <dgm:t>
        <a:bodyPr/>
        <a:lstStyle/>
        <a:p>
          <a:r>
            <a:rPr lang="en-CA"/>
            <a:t>Papoyan, A., &amp; Shmavonyan, S. (2021). Signature of optical Rabi oscillations in transmission signal of atomic vapor under continuous-wave laser excitation. </a:t>
          </a:r>
          <a:r>
            <a:rPr lang="en-CA" i="1"/>
            <a:t>Optics Communications</a:t>
          </a:r>
          <a:r>
            <a:rPr lang="en-CA"/>
            <a:t>.</a:t>
          </a:r>
          <a:endParaRPr lang="en-US"/>
        </a:p>
      </dgm:t>
    </dgm:pt>
    <dgm:pt modelId="{5B649473-F13D-449E-AAD0-53704DB70DC4}" type="parTrans" cxnId="{8A701DA4-000D-403D-B3EE-6BA1784F9C06}">
      <dgm:prSet/>
      <dgm:spPr/>
      <dgm:t>
        <a:bodyPr/>
        <a:lstStyle/>
        <a:p>
          <a:endParaRPr lang="en-US"/>
        </a:p>
      </dgm:t>
    </dgm:pt>
    <dgm:pt modelId="{A1FD7B0C-2CD9-42C2-B227-5AFE68064CCB}" type="sibTrans" cxnId="{8A701DA4-000D-403D-B3EE-6BA1784F9C06}">
      <dgm:prSet/>
      <dgm:spPr/>
      <dgm:t>
        <a:bodyPr/>
        <a:lstStyle/>
        <a:p>
          <a:endParaRPr lang="en-US"/>
        </a:p>
      </dgm:t>
    </dgm:pt>
    <dgm:pt modelId="{435B7092-AB89-4629-B9C1-D43528651638}">
      <dgm:prSet/>
      <dgm:spPr/>
      <dgm:t>
        <a:bodyPr/>
        <a:lstStyle/>
        <a:p>
          <a:r>
            <a:rPr lang="en-CA"/>
            <a:t>PR Newswire. (2019, February 23). </a:t>
          </a:r>
          <a:r>
            <a:rPr lang="en-CA" i="1"/>
            <a:t>Benzinga</a:t>
          </a:r>
          <a:r>
            <a:rPr lang="en-CA"/>
            <a:t>. Retrieved from The History and Future of Quantum Dots: https://www.benzinga.com/pressreleases/19/02/r13231898/the-history-and-future-of-quantum-dots</a:t>
          </a:r>
          <a:endParaRPr lang="en-US"/>
        </a:p>
      </dgm:t>
    </dgm:pt>
    <dgm:pt modelId="{81CAE1BB-61D0-4992-A274-2C10458479DD}" type="parTrans" cxnId="{C082A784-E055-4400-BE4C-15515D8A9A21}">
      <dgm:prSet/>
      <dgm:spPr/>
      <dgm:t>
        <a:bodyPr/>
        <a:lstStyle/>
        <a:p>
          <a:endParaRPr lang="en-US"/>
        </a:p>
      </dgm:t>
    </dgm:pt>
    <dgm:pt modelId="{8D4524F6-2AFD-4680-949A-3C02466492D4}" type="sibTrans" cxnId="{C082A784-E055-4400-BE4C-15515D8A9A21}">
      <dgm:prSet/>
      <dgm:spPr/>
      <dgm:t>
        <a:bodyPr/>
        <a:lstStyle/>
        <a:p>
          <a:endParaRPr lang="en-US"/>
        </a:p>
      </dgm:t>
    </dgm:pt>
    <dgm:pt modelId="{E1192B4A-BC61-40E1-B837-585118DBA573}" type="pres">
      <dgm:prSet presAssocID="{88E89812-95F6-428C-BA04-D6C78BE3D0A7}" presName="vert0" presStyleCnt="0">
        <dgm:presLayoutVars>
          <dgm:dir/>
          <dgm:animOne val="branch"/>
          <dgm:animLvl val="lvl"/>
        </dgm:presLayoutVars>
      </dgm:prSet>
      <dgm:spPr/>
    </dgm:pt>
    <dgm:pt modelId="{9FF290B4-B04D-4F53-8B9D-3BFA3A20D260}" type="pres">
      <dgm:prSet presAssocID="{C3F9A1DD-CB62-40E4-83E3-83508641D933}" presName="thickLine" presStyleLbl="alignNode1" presStyleIdx="0" presStyleCnt="5"/>
      <dgm:spPr/>
    </dgm:pt>
    <dgm:pt modelId="{0D84270B-60F6-4716-A19C-D5FE2C1E99A4}" type="pres">
      <dgm:prSet presAssocID="{C3F9A1DD-CB62-40E4-83E3-83508641D933}" presName="horz1" presStyleCnt="0"/>
      <dgm:spPr/>
    </dgm:pt>
    <dgm:pt modelId="{595FB1FE-2E4B-4A7D-81C5-957C7D172E15}" type="pres">
      <dgm:prSet presAssocID="{C3F9A1DD-CB62-40E4-83E3-83508641D933}" presName="tx1" presStyleLbl="revTx" presStyleIdx="0" presStyleCnt="5"/>
      <dgm:spPr/>
    </dgm:pt>
    <dgm:pt modelId="{29262B58-B39E-4F92-81B5-34FDC5EA5D06}" type="pres">
      <dgm:prSet presAssocID="{C3F9A1DD-CB62-40E4-83E3-83508641D933}" presName="vert1" presStyleCnt="0"/>
      <dgm:spPr/>
    </dgm:pt>
    <dgm:pt modelId="{A2FB611F-7AFE-49DD-A7DF-5426CC86610F}" type="pres">
      <dgm:prSet presAssocID="{9B98B28B-9EA3-4774-88C7-862E02925B06}" presName="thickLine" presStyleLbl="alignNode1" presStyleIdx="1" presStyleCnt="5"/>
      <dgm:spPr/>
    </dgm:pt>
    <dgm:pt modelId="{4B664509-E7C6-45DC-8E77-D69F3AB8487B}" type="pres">
      <dgm:prSet presAssocID="{9B98B28B-9EA3-4774-88C7-862E02925B06}" presName="horz1" presStyleCnt="0"/>
      <dgm:spPr/>
    </dgm:pt>
    <dgm:pt modelId="{8E6664E4-A852-4D78-9151-DA6E5587CE1C}" type="pres">
      <dgm:prSet presAssocID="{9B98B28B-9EA3-4774-88C7-862E02925B06}" presName="tx1" presStyleLbl="revTx" presStyleIdx="1" presStyleCnt="5"/>
      <dgm:spPr/>
    </dgm:pt>
    <dgm:pt modelId="{58BF3A88-07B9-45A8-82F1-B438682B3D44}" type="pres">
      <dgm:prSet presAssocID="{9B98B28B-9EA3-4774-88C7-862E02925B06}" presName="vert1" presStyleCnt="0"/>
      <dgm:spPr/>
    </dgm:pt>
    <dgm:pt modelId="{3A7868FB-F66B-4C88-A407-20DBA27ADE3E}" type="pres">
      <dgm:prSet presAssocID="{ECCDAE46-9A75-4A9D-9C15-E1E56B3AFA9C}" presName="thickLine" presStyleLbl="alignNode1" presStyleIdx="2" presStyleCnt="5"/>
      <dgm:spPr/>
    </dgm:pt>
    <dgm:pt modelId="{43111A5C-9342-46B7-8523-8C171AD01EC3}" type="pres">
      <dgm:prSet presAssocID="{ECCDAE46-9A75-4A9D-9C15-E1E56B3AFA9C}" presName="horz1" presStyleCnt="0"/>
      <dgm:spPr/>
    </dgm:pt>
    <dgm:pt modelId="{12A9F92D-32FB-46CC-B2E4-807CB8FE5177}" type="pres">
      <dgm:prSet presAssocID="{ECCDAE46-9A75-4A9D-9C15-E1E56B3AFA9C}" presName="tx1" presStyleLbl="revTx" presStyleIdx="2" presStyleCnt="5"/>
      <dgm:spPr/>
    </dgm:pt>
    <dgm:pt modelId="{C588E3B2-AF21-4DB0-B424-E21D31D60139}" type="pres">
      <dgm:prSet presAssocID="{ECCDAE46-9A75-4A9D-9C15-E1E56B3AFA9C}" presName="vert1" presStyleCnt="0"/>
      <dgm:spPr/>
    </dgm:pt>
    <dgm:pt modelId="{CF49E59C-D2EB-48C1-ACB5-10D5EC88F994}" type="pres">
      <dgm:prSet presAssocID="{4F5A3DBD-9C67-4C32-8962-9A61580EEEBE}" presName="thickLine" presStyleLbl="alignNode1" presStyleIdx="3" presStyleCnt="5"/>
      <dgm:spPr/>
    </dgm:pt>
    <dgm:pt modelId="{943D2037-9B82-40BC-A31E-4EEA40C2B323}" type="pres">
      <dgm:prSet presAssocID="{4F5A3DBD-9C67-4C32-8962-9A61580EEEBE}" presName="horz1" presStyleCnt="0"/>
      <dgm:spPr/>
    </dgm:pt>
    <dgm:pt modelId="{A79D79F4-5BB3-4C6E-8D29-B8EBCF47ECDB}" type="pres">
      <dgm:prSet presAssocID="{4F5A3DBD-9C67-4C32-8962-9A61580EEEBE}" presName="tx1" presStyleLbl="revTx" presStyleIdx="3" presStyleCnt="5"/>
      <dgm:spPr/>
    </dgm:pt>
    <dgm:pt modelId="{E2D9D527-5B48-4167-ACFF-9757FFEA2BA0}" type="pres">
      <dgm:prSet presAssocID="{4F5A3DBD-9C67-4C32-8962-9A61580EEEBE}" presName="vert1" presStyleCnt="0"/>
      <dgm:spPr/>
    </dgm:pt>
    <dgm:pt modelId="{CCE66B89-9B41-4C28-9610-2929FE517C4B}" type="pres">
      <dgm:prSet presAssocID="{435B7092-AB89-4629-B9C1-D43528651638}" presName="thickLine" presStyleLbl="alignNode1" presStyleIdx="4" presStyleCnt="5"/>
      <dgm:spPr/>
    </dgm:pt>
    <dgm:pt modelId="{328FC902-D75C-436F-8E1B-1B6D8333B3B3}" type="pres">
      <dgm:prSet presAssocID="{435B7092-AB89-4629-B9C1-D43528651638}" presName="horz1" presStyleCnt="0"/>
      <dgm:spPr/>
    </dgm:pt>
    <dgm:pt modelId="{561C6DFE-11EE-49BA-BED1-F317B44229F9}" type="pres">
      <dgm:prSet presAssocID="{435B7092-AB89-4629-B9C1-D43528651638}" presName="tx1" presStyleLbl="revTx" presStyleIdx="4" presStyleCnt="5"/>
      <dgm:spPr/>
    </dgm:pt>
    <dgm:pt modelId="{E5BB0DDC-6704-41A3-A0D6-2AF8671E9FA7}" type="pres">
      <dgm:prSet presAssocID="{435B7092-AB89-4629-B9C1-D43528651638}" presName="vert1" presStyleCnt="0"/>
      <dgm:spPr/>
    </dgm:pt>
  </dgm:ptLst>
  <dgm:cxnLst>
    <dgm:cxn modelId="{E82BE903-33C2-4FA8-8476-6807406A82AA}" type="presOf" srcId="{9B98B28B-9EA3-4774-88C7-862E02925B06}" destId="{8E6664E4-A852-4D78-9151-DA6E5587CE1C}" srcOrd="0" destOrd="0" presId="urn:microsoft.com/office/officeart/2008/layout/LinedList"/>
    <dgm:cxn modelId="{90D29507-AA1E-4A5F-B301-ED80AB26AC3A}" srcId="{88E89812-95F6-428C-BA04-D6C78BE3D0A7}" destId="{9B98B28B-9EA3-4774-88C7-862E02925B06}" srcOrd="1" destOrd="0" parTransId="{97058E19-77DE-4F5B-B76C-F1072A1A4ECD}" sibTransId="{ACD46D7B-5AD4-4CAA-88DB-1F76E0E953BD}"/>
    <dgm:cxn modelId="{1A168373-D34C-48F4-8496-B2922B4BE75E}" type="presOf" srcId="{88E89812-95F6-428C-BA04-D6C78BE3D0A7}" destId="{E1192B4A-BC61-40E1-B837-585118DBA573}" srcOrd="0" destOrd="0" presId="urn:microsoft.com/office/officeart/2008/layout/LinedList"/>
    <dgm:cxn modelId="{51CB4C80-5FF0-4654-8913-5DC7D9A86422}" type="presOf" srcId="{C3F9A1DD-CB62-40E4-83E3-83508641D933}" destId="{595FB1FE-2E4B-4A7D-81C5-957C7D172E15}" srcOrd="0" destOrd="0" presId="urn:microsoft.com/office/officeart/2008/layout/LinedList"/>
    <dgm:cxn modelId="{C082A784-E055-4400-BE4C-15515D8A9A21}" srcId="{88E89812-95F6-428C-BA04-D6C78BE3D0A7}" destId="{435B7092-AB89-4629-B9C1-D43528651638}" srcOrd="4" destOrd="0" parTransId="{81CAE1BB-61D0-4992-A274-2C10458479DD}" sibTransId="{8D4524F6-2AFD-4680-949A-3C02466492D4}"/>
    <dgm:cxn modelId="{8A701DA4-000D-403D-B3EE-6BA1784F9C06}" srcId="{88E89812-95F6-428C-BA04-D6C78BE3D0A7}" destId="{4F5A3DBD-9C67-4C32-8962-9A61580EEEBE}" srcOrd="3" destOrd="0" parTransId="{5B649473-F13D-449E-AAD0-53704DB70DC4}" sibTransId="{A1FD7B0C-2CD9-42C2-B227-5AFE68064CCB}"/>
    <dgm:cxn modelId="{AE3F3DBD-4278-4673-BBC7-6E243999664A}" type="presOf" srcId="{ECCDAE46-9A75-4A9D-9C15-E1E56B3AFA9C}" destId="{12A9F92D-32FB-46CC-B2E4-807CB8FE5177}" srcOrd="0" destOrd="0" presId="urn:microsoft.com/office/officeart/2008/layout/LinedList"/>
    <dgm:cxn modelId="{AE3425BE-7F05-412E-945F-AF4CBBB3A757}" type="presOf" srcId="{4F5A3DBD-9C67-4C32-8962-9A61580EEEBE}" destId="{A79D79F4-5BB3-4C6E-8D29-B8EBCF47ECDB}" srcOrd="0" destOrd="0" presId="urn:microsoft.com/office/officeart/2008/layout/LinedList"/>
    <dgm:cxn modelId="{65DDE2BF-8FA3-4A7D-99CC-97F2EBA2B0B3}" type="presOf" srcId="{435B7092-AB89-4629-B9C1-D43528651638}" destId="{561C6DFE-11EE-49BA-BED1-F317B44229F9}" srcOrd="0" destOrd="0" presId="urn:microsoft.com/office/officeart/2008/layout/LinedList"/>
    <dgm:cxn modelId="{104AB0D3-04F8-4918-B94A-BB551B8F9073}" srcId="{88E89812-95F6-428C-BA04-D6C78BE3D0A7}" destId="{C3F9A1DD-CB62-40E4-83E3-83508641D933}" srcOrd="0" destOrd="0" parTransId="{F4929F4D-7CD9-4254-9AA0-443ECDCE7A8F}" sibTransId="{E60FC146-BBA4-4F22-B5AE-C36AD05EE64B}"/>
    <dgm:cxn modelId="{C60058FD-6137-44C3-A24C-E5118F56212D}" srcId="{88E89812-95F6-428C-BA04-D6C78BE3D0A7}" destId="{ECCDAE46-9A75-4A9D-9C15-E1E56B3AFA9C}" srcOrd="2" destOrd="0" parTransId="{E088DB31-F5B3-4941-8CC5-28A2AD144D6F}" sibTransId="{8D2E6464-B9D2-4DA8-BD1C-742DC7989368}"/>
    <dgm:cxn modelId="{D232E460-94CF-40A8-AED1-94482AD15365}" type="presParOf" srcId="{E1192B4A-BC61-40E1-B837-585118DBA573}" destId="{9FF290B4-B04D-4F53-8B9D-3BFA3A20D260}" srcOrd="0" destOrd="0" presId="urn:microsoft.com/office/officeart/2008/layout/LinedList"/>
    <dgm:cxn modelId="{DC8D6CF4-AC26-4AA2-8A94-ADDBA3C6E3C4}" type="presParOf" srcId="{E1192B4A-BC61-40E1-B837-585118DBA573}" destId="{0D84270B-60F6-4716-A19C-D5FE2C1E99A4}" srcOrd="1" destOrd="0" presId="urn:microsoft.com/office/officeart/2008/layout/LinedList"/>
    <dgm:cxn modelId="{2FA145BC-64F9-4024-9B0E-69DE4E5930CC}" type="presParOf" srcId="{0D84270B-60F6-4716-A19C-D5FE2C1E99A4}" destId="{595FB1FE-2E4B-4A7D-81C5-957C7D172E15}" srcOrd="0" destOrd="0" presId="urn:microsoft.com/office/officeart/2008/layout/LinedList"/>
    <dgm:cxn modelId="{1D068318-FC76-4052-8A48-28A82B1F22ED}" type="presParOf" srcId="{0D84270B-60F6-4716-A19C-D5FE2C1E99A4}" destId="{29262B58-B39E-4F92-81B5-34FDC5EA5D06}" srcOrd="1" destOrd="0" presId="urn:microsoft.com/office/officeart/2008/layout/LinedList"/>
    <dgm:cxn modelId="{020867E7-5DD8-4786-817B-581AF84B3D0D}" type="presParOf" srcId="{E1192B4A-BC61-40E1-B837-585118DBA573}" destId="{A2FB611F-7AFE-49DD-A7DF-5426CC86610F}" srcOrd="2" destOrd="0" presId="urn:microsoft.com/office/officeart/2008/layout/LinedList"/>
    <dgm:cxn modelId="{5051AAAA-AA0C-4290-A3C7-A997FA20AAF3}" type="presParOf" srcId="{E1192B4A-BC61-40E1-B837-585118DBA573}" destId="{4B664509-E7C6-45DC-8E77-D69F3AB8487B}" srcOrd="3" destOrd="0" presId="urn:microsoft.com/office/officeart/2008/layout/LinedList"/>
    <dgm:cxn modelId="{0FD63FE6-42A4-4479-936B-F2BDBF39B279}" type="presParOf" srcId="{4B664509-E7C6-45DC-8E77-D69F3AB8487B}" destId="{8E6664E4-A852-4D78-9151-DA6E5587CE1C}" srcOrd="0" destOrd="0" presId="urn:microsoft.com/office/officeart/2008/layout/LinedList"/>
    <dgm:cxn modelId="{F0DF9664-CD9F-4A28-8E1E-A217F8243A8C}" type="presParOf" srcId="{4B664509-E7C6-45DC-8E77-D69F3AB8487B}" destId="{58BF3A88-07B9-45A8-82F1-B438682B3D44}" srcOrd="1" destOrd="0" presId="urn:microsoft.com/office/officeart/2008/layout/LinedList"/>
    <dgm:cxn modelId="{CA176D64-8161-46CD-8123-CF3B6A18FE2B}" type="presParOf" srcId="{E1192B4A-BC61-40E1-B837-585118DBA573}" destId="{3A7868FB-F66B-4C88-A407-20DBA27ADE3E}" srcOrd="4" destOrd="0" presId="urn:microsoft.com/office/officeart/2008/layout/LinedList"/>
    <dgm:cxn modelId="{52EC6E26-BE1B-4F0C-8E79-3B1078E1E07A}" type="presParOf" srcId="{E1192B4A-BC61-40E1-B837-585118DBA573}" destId="{43111A5C-9342-46B7-8523-8C171AD01EC3}" srcOrd="5" destOrd="0" presId="urn:microsoft.com/office/officeart/2008/layout/LinedList"/>
    <dgm:cxn modelId="{19B1836B-061A-4368-81B4-D1D34AEAF859}" type="presParOf" srcId="{43111A5C-9342-46B7-8523-8C171AD01EC3}" destId="{12A9F92D-32FB-46CC-B2E4-807CB8FE5177}" srcOrd="0" destOrd="0" presId="urn:microsoft.com/office/officeart/2008/layout/LinedList"/>
    <dgm:cxn modelId="{34CD4471-5656-4122-9194-7CC2FE1C2A01}" type="presParOf" srcId="{43111A5C-9342-46B7-8523-8C171AD01EC3}" destId="{C588E3B2-AF21-4DB0-B424-E21D31D60139}" srcOrd="1" destOrd="0" presId="urn:microsoft.com/office/officeart/2008/layout/LinedList"/>
    <dgm:cxn modelId="{EC959BF2-C256-4680-A655-16E945E22A9C}" type="presParOf" srcId="{E1192B4A-BC61-40E1-B837-585118DBA573}" destId="{CF49E59C-D2EB-48C1-ACB5-10D5EC88F994}" srcOrd="6" destOrd="0" presId="urn:microsoft.com/office/officeart/2008/layout/LinedList"/>
    <dgm:cxn modelId="{939BD047-9B6E-4415-B6AE-9411A286E01E}" type="presParOf" srcId="{E1192B4A-BC61-40E1-B837-585118DBA573}" destId="{943D2037-9B82-40BC-A31E-4EEA40C2B323}" srcOrd="7" destOrd="0" presId="urn:microsoft.com/office/officeart/2008/layout/LinedList"/>
    <dgm:cxn modelId="{D40BFB92-87FC-4087-86A6-67A7F13F9BDA}" type="presParOf" srcId="{943D2037-9B82-40BC-A31E-4EEA40C2B323}" destId="{A79D79F4-5BB3-4C6E-8D29-B8EBCF47ECDB}" srcOrd="0" destOrd="0" presId="urn:microsoft.com/office/officeart/2008/layout/LinedList"/>
    <dgm:cxn modelId="{34F40691-82E5-4E08-AC38-6F5F03A2BD2C}" type="presParOf" srcId="{943D2037-9B82-40BC-A31E-4EEA40C2B323}" destId="{E2D9D527-5B48-4167-ACFF-9757FFEA2BA0}" srcOrd="1" destOrd="0" presId="urn:microsoft.com/office/officeart/2008/layout/LinedList"/>
    <dgm:cxn modelId="{DE9344B6-8A6A-46EC-A047-D37A536BDFE9}" type="presParOf" srcId="{E1192B4A-BC61-40E1-B837-585118DBA573}" destId="{CCE66B89-9B41-4C28-9610-2929FE517C4B}" srcOrd="8" destOrd="0" presId="urn:microsoft.com/office/officeart/2008/layout/LinedList"/>
    <dgm:cxn modelId="{C65FC1CE-9040-4E52-955E-1B1768EA02B8}" type="presParOf" srcId="{E1192B4A-BC61-40E1-B837-585118DBA573}" destId="{328FC902-D75C-436F-8E1B-1B6D8333B3B3}" srcOrd="9" destOrd="0" presId="urn:microsoft.com/office/officeart/2008/layout/LinedList"/>
    <dgm:cxn modelId="{1CBDCD07-0AF7-4E59-97EC-EB33D47EAA98}" type="presParOf" srcId="{328FC902-D75C-436F-8E1B-1B6D8333B3B3}" destId="{561C6DFE-11EE-49BA-BED1-F317B44229F9}" srcOrd="0" destOrd="0" presId="urn:microsoft.com/office/officeart/2008/layout/LinedList"/>
    <dgm:cxn modelId="{659C510C-651D-4DE4-8EC9-1C1ECBB73AE9}" type="presParOf" srcId="{328FC902-D75C-436F-8E1B-1B6D8333B3B3}" destId="{E5BB0DDC-6704-41A3-A0D6-2AF8671E9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33F3F-9571-4228-A3B1-D955D17322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6D3098-33F9-4FFB-92F7-DA8D5E9265D9}">
      <dgm:prSet/>
      <dgm:spPr/>
      <dgm:t>
        <a:bodyPr/>
        <a:lstStyle/>
        <a:p>
          <a:r>
            <a:rPr lang="en-CA"/>
            <a:t>reductionista. (2016, October 20). </a:t>
          </a:r>
          <a:r>
            <a:rPr lang="en-CA" i="1"/>
            <a:t>Spin Representation in 3D</a:t>
          </a:r>
          <a:r>
            <a:rPr lang="en-CA"/>
            <a:t>. Retrieved from Physics Stackexchange: https://physics.stackexchange.com/questions/287542/spin-representation-in-3d</a:t>
          </a:r>
          <a:endParaRPr lang="en-US"/>
        </a:p>
      </dgm:t>
    </dgm:pt>
    <dgm:pt modelId="{3EC81860-5312-4BFA-9D4D-82F7B1CDA290}" type="parTrans" cxnId="{41D5194A-17AD-4861-85F1-6A82BAD40D09}">
      <dgm:prSet/>
      <dgm:spPr/>
      <dgm:t>
        <a:bodyPr/>
        <a:lstStyle/>
        <a:p>
          <a:endParaRPr lang="en-US"/>
        </a:p>
      </dgm:t>
    </dgm:pt>
    <dgm:pt modelId="{5112C1C8-4EB4-482E-B8CE-7B947DE93A8C}" type="sibTrans" cxnId="{41D5194A-17AD-4861-85F1-6A82BAD40D09}">
      <dgm:prSet/>
      <dgm:spPr/>
      <dgm:t>
        <a:bodyPr/>
        <a:lstStyle/>
        <a:p>
          <a:endParaRPr lang="en-US"/>
        </a:p>
      </dgm:t>
    </dgm:pt>
    <dgm:pt modelId="{AF3FB403-08C9-4EEC-89B5-7FE08B1D7E18}">
      <dgm:prSet/>
      <dgm:spPr/>
      <dgm:t>
        <a:bodyPr/>
        <a:lstStyle/>
        <a:p>
          <a:r>
            <a:rPr lang="en-CA"/>
            <a:t>Sigma Aldrich. (n.d.). </a:t>
          </a:r>
          <a:r>
            <a:rPr lang="en-CA" i="1"/>
            <a:t>Quantum Dots</a:t>
          </a:r>
          <a:r>
            <a:rPr lang="en-CA"/>
            <a:t>. Retrieved from Millipore Sigma: https://www.sigmaaldrich.com/CA/en/technical-documents/technical-article/materials-science-and-engineering/biosensors-and-imaging/quantum-dots</a:t>
          </a:r>
          <a:endParaRPr lang="en-US"/>
        </a:p>
      </dgm:t>
    </dgm:pt>
    <dgm:pt modelId="{3F069A37-BE82-490B-B2C0-DEE49C70C927}" type="parTrans" cxnId="{4300F57D-7A51-41DD-99E6-5078CAEEB309}">
      <dgm:prSet/>
      <dgm:spPr/>
      <dgm:t>
        <a:bodyPr/>
        <a:lstStyle/>
        <a:p>
          <a:endParaRPr lang="en-US"/>
        </a:p>
      </dgm:t>
    </dgm:pt>
    <dgm:pt modelId="{5AB1BE65-2EF8-4548-8B2B-C447E8F615E1}" type="sibTrans" cxnId="{4300F57D-7A51-41DD-99E6-5078CAEEB309}">
      <dgm:prSet/>
      <dgm:spPr/>
      <dgm:t>
        <a:bodyPr/>
        <a:lstStyle/>
        <a:p>
          <a:endParaRPr lang="en-US"/>
        </a:p>
      </dgm:t>
    </dgm:pt>
    <dgm:pt modelId="{24D5B0C1-A303-4E4D-B1D9-CA172EBEFCB6}">
      <dgm:prSet/>
      <dgm:spPr/>
      <dgm:t>
        <a:bodyPr/>
        <a:lstStyle/>
        <a:p>
          <a:r>
            <a:rPr lang="en-CA"/>
            <a:t>Stievater, T., Li, X., &amp; Steel, D. (2001). Rabi Oscillations of Excitons in Single Quantum Dots. </a:t>
          </a:r>
          <a:r>
            <a:rPr lang="en-CA" i="1"/>
            <a:t>Physical Review Letters</a:t>
          </a:r>
          <a:r>
            <a:rPr lang="en-CA"/>
            <a:t>.</a:t>
          </a:r>
          <a:endParaRPr lang="en-US"/>
        </a:p>
      </dgm:t>
    </dgm:pt>
    <dgm:pt modelId="{E1DAA019-6764-4136-A98A-E7FB3AADB01B}" type="parTrans" cxnId="{69DD08FC-318B-4CDB-9C03-8640644EDEEC}">
      <dgm:prSet/>
      <dgm:spPr/>
      <dgm:t>
        <a:bodyPr/>
        <a:lstStyle/>
        <a:p>
          <a:endParaRPr lang="en-US"/>
        </a:p>
      </dgm:t>
    </dgm:pt>
    <dgm:pt modelId="{632B2B81-9416-42E4-81B3-A68FD8EA2200}" type="sibTrans" cxnId="{69DD08FC-318B-4CDB-9C03-8640644EDEEC}">
      <dgm:prSet/>
      <dgm:spPr/>
      <dgm:t>
        <a:bodyPr/>
        <a:lstStyle/>
        <a:p>
          <a:endParaRPr lang="en-US"/>
        </a:p>
      </dgm:t>
    </dgm:pt>
    <dgm:pt modelId="{52DB8E4F-CA24-4A3C-914E-F48140B48370}" type="pres">
      <dgm:prSet presAssocID="{62033F3F-9571-4228-A3B1-D955D17322B3}" presName="vert0" presStyleCnt="0">
        <dgm:presLayoutVars>
          <dgm:dir/>
          <dgm:animOne val="branch"/>
          <dgm:animLvl val="lvl"/>
        </dgm:presLayoutVars>
      </dgm:prSet>
      <dgm:spPr/>
    </dgm:pt>
    <dgm:pt modelId="{0B6412DC-FEEF-4F90-AD03-455B72DE8113}" type="pres">
      <dgm:prSet presAssocID="{C16D3098-33F9-4FFB-92F7-DA8D5E9265D9}" presName="thickLine" presStyleLbl="alignNode1" presStyleIdx="0" presStyleCnt="3"/>
      <dgm:spPr/>
    </dgm:pt>
    <dgm:pt modelId="{D4D22224-98EA-46D4-84A0-099D67830A1A}" type="pres">
      <dgm:prSet presAssocID="{C16D3098-33F9-4FFB-92F7-DA8D5E9265D9}" presName="horz1" presStyleCnt="0"/>
      <dgm:spPr/>
    </dgm:pt>
    <dgm:pt modelId="{D193BAE1-2310-4FFD-B28F-CCC0B43453B6}" type="pres">
      <dgm:prSet presAssocID="{C16D3098-33F9-4FFB-92F7-DA8D5E9265D9}" presName="tx1" presStyleLbl="revTx" presStyleIdx="0" presStyleCnt="3"/>
      <dgm:spPr/>
    </dgm:pt>
    <dgm:pt modelId="{A8EC4D39-A005-4833-94AD-2B83DA215F51}" type="pres">
      <dgm:prSet presAssocID="{C16D3098-33F9-4FFB-92F7-DA8D5E9265D9}" presName="vert1" presStyleCnt="0"/>
      <dgm:spPr/>
    </dgm:pt>
    <dgm:pt modelId="{EFB84DA5-F20E-4FED-983D-02A684E4374E}" type="pres">
      <dgm:prSet presAssocID="{AF3FB403-08C9-4EEC-89B5-7FE08B1D7E18}" presName="thickLine" presStyleLbl="alignNode1" presStyleIdx="1" presStyleCnt="3"/>
      <dgm:spPr/>
    </dgm:pt>
    <dgm:pt modelId="{C859DBDC-1F0C-474E-95E2-CE469B00CD24}" type="pres">
      <dgm:prSet presAssocID="{AF3FB403-08C9-4EEC-89B5-7FE08B1D7E18}" presName="horz1" presStyleCnt="0"/>
      <dgm:spPr/>
    </dgm:pt>
    <dgm:pt modelId="{71A64401-46B0-4817-A11B-3CDD6C76FCC8}" type="pres">
      <dgm:prSet presAssocID="{AF3FB403-08C9-4EEC-89B5-7FE08B1D7E18}" presName="tx1" presStyleLbl="revTx" presStyleIdx="1" presStyleCnt="3"/>
      <dgm:spPr/>
    </dgm:pt>
    <dgm:pt modelId="{66A36D7A-EED9-4AC9-8A93-3BA069840DC0}" type="pres">
      <dgm:prSet presAssocID="{AF3FB403-08C9-4EEC-89B5-7FE08B1D7E18}" presName="vert1" presStyleCnt="0"/>
      <dgm:spPr/>
    </dgm:pt>
    <dgm:pt modelId="{3E416216-81F9-4F8C-AA66-D45B5754D89B}" type="pres">
      <dgm:prSet presAssocID="{24D5B0C1-A303-4E4D-B1D9-CA172EBEFCB6}" presName="thickLine" presStyleLbl="alignNode1" presStyleIdx="2" presStyleCnt="3"/>
      <dgm:spPr/>
    </dgm:pt>
    <dgm:pt modelId="{4D3650B7-D31C-44F2-98DA-111B03CB73FF}" type="pres">
      <dgm:prSet presAssocID="{24D5B0C1-A303-4E4D-B1D9-CA172EBEFCB6}" presName="horz1" presStyleCnt="0"/>
      <dgm:spPr/>
    </dgm:pt>
    <dgm:pt modelId="{DB35BFE1-1C45-4F24-9F7D-0F17CF0FAC6A}" type="pres">
      <dgm:prSet presAssocID="{24D5B0C1-A303-4E4D-B1D9-CA172EBEFCB6}" presName="tx1" presStyleLbl="revTx" presStyleIdx="2" presStyleCnt="3"/>
      <dgm:spPr/>
    </dgm:pt>
    <dgm:pt modelId="{2D2649DD-6CF4-4A12-8831-ACE744C06BC5}" type="pres">
      <dgm:prSet presAssocID="{24D5B0C1-A303-4E4D-B1D9-CA172EBEFCB6}" presName="vert1" presStyleCnt="0"/>
      <dgm:spPr/>
    </dgm:pt>
  </dgm:ptLst>
  <dgm:cxnLst>
    <dgm:cxn modelId="{2A92510C-7991-44C1-A0CC-1E8B3E6B42B3}" type="presOf" srcId="{62033F3F-9571-4228-A3B1-D955D17322B3}" destId="{52DB8E4F-CA24-4A3C-914E-F48140B48370}" srcOrd="0" destOrd="0" presId="urn:microsoft.com/office/officeart/2008/layout/LinedList"/>
    <dgm:cxn modelId="{41D5194A-17AD-4861-85F1-6A82BAD40D09}" srcId="{62033F3F-9571-4228-A3B1-D955D17322B3}" destId="{C16D3098-33F9-4FFB-92F7-DA8D5E9265D9}" srcOrd="0" destOrd="0" parTransId="{3EC81860-5312-4BFA-9D4D-82F7B1CDA290}" sibTransId="{5112C1C8-4EB4-482E-B8CE-7B947DE93A8C}"/>
    <dgm:cxn modelId="{6F513554-1CB9-40EC-B2D0-DF6B45C5F724}" type="presOf" srcId="{24D5B0C1-A303-4E4D-B1D9-CA172EBEFCB6}" destId="{DB35BFE1-1C45-4F24-9F7D-0F17CF0FAC6A}" srcOrd="0" destOrd="0" presId="urn:microsoft.com/office/officeart/2008/layout/LinedList"/>
    <dgm:cxn modelId="{4300F57D-7A51-41DD-99E6-5078CAEEB309}" srcId="{62033F3F-9571-4228-A3B1-D955D17322B3}" destId="{AF3FB403-08C9-4EEC-89B5-7FE08B1D7E18}" srcOrd="1" destOrd="0" parTransId="{3F069A37-BE82-490B-B2C0-DEE49C70C927}" sibTransId="{5AB1BE65-2EF8-4548-8B2B-C447E8F615E1}"/>
    <dgm:cxn modelId="{88A0F6BC-22E7-4941-A354-CBC350A3AF3F}" type="presOf" srcId="{C16D3098-33F9-4FFB-92F7-DA8D5E9265D9}" destId="{D193BAE1-2310-4FFD-B28F-CCC0B43453B6}" srcOrd="0" destOrd="0" presId="urn:microsoft.com/office/officeart/2008/layout/LinedList"/>
    <dgm:cxn modelId="{2EE26FD7-7B33-44D1-8381-4751FCB17A9F}" type="presOf" srcId="{AF3FB403-08C9-4EEC-89B5-7FE08B1D7E18}" destId="{71A64401-46B0-4817-A11B-3CDD6C76FCC8}" srcOrd="0" destOrd="0" presId="urn:microsoft.com/office/officeart/2008/layout/LinedList"/>
    <dgm:cxn modelId="{69DD08FC-318B-4CDB-9C03-8640644EDEEC}" srcId="{62033F3F-9571-4228-A3B1-D955D17322B3}" destId="{24D5B0C1-A303-4E4D-B1D9-CA172EBEFCB6}" srcOrd="2" destOrd="0" parTransId="{E1DAA019-6764-4136-A98A-E7FB3AADB01B}" sibTransId="{632B2B81-9416-42E4-81B3-A68FD8EA2200}"/>
    <dgm:cxn modelId="{A2D1ABC9-D7F1-4ED5-833E-774104743ED4}" type="presParOf" srcId="{52DB8E4F-CA24-4A3C-914E-F48140B48370}" destId="{0B6412DC-FEEF-4F90-AD03-455B72DE8113}" srcOrd="0" destOrd="0" presId="urn:microsoft.com/office/officeart/2008/layout/LinedList"/>
    <dgm:cxn modelId="{096101F2-3065-4778-8352-2FE15A1183A8}" type="presParOf" srcId="{52DB8E4F-CA24-4A3C-914E-F48140B48370}" destId="{D4D22224-98EA-46D4-84A0-099D67830A1A}" srcOrd="1" destOrd="0" presId="urn:microsoft.com/office/officeart/2008/layout/LinedList"/>
    <dgm:cxn modelId="{94B93F2B-9B29-47B4-B998-3FD9CEFF2069}" type="presParOf" srcId="{D4D22224-98EA-46D4-84A0-099D67830A1A}" destId="{D193BAE1-2310-4FFD-B28F-CCC0B43453B6}" srcOrd="0" destOrd="0" presId="urn:microsoft.com/office/officeart/2008/layout/LinedList"/>
    <dgm:cxn modelId="{BBB49DFB-B94C-4FA6-81DD-7DFD9014CB43}" type="presParOf" srcId="{D4D22224-98EA-46D4-84A0-099D67830A1A}" destId="{A8EC4D39-A005-4833-94AD-2B83DA215F51}" srcOrd="1" destOrd="0" presId="urn:microsoft.com/office/officeart/2008/layout/LinedList"/>
    <dgm:cxn modelId="{50455000-F007-4ABD-8B27-608B0B1D4751}" type="presParOf" srcId="{52DB8E4F-CA24-4A3C-914E-F48140B48370}" destId="{EFB84DA5-F20E-4FED-983D-02A684E4374E}" srcOrd="2" destOrd="0" presId="urn:microsoft.com/office/officeart/2008/layout/LinedList"/>
    <dgm:cxn modelId="{3A8B1A29-D93A-48B0-8426-5587989963FE}" type="presParOf" srcId="{52DB8E4F-CA24-4A3C-914E-F48140B48370}" destId="{C859DBDC-1F0C-474E-95E2-CE469B00CD24}" srcOrd="3" destOrd="0" presId="urn:microsoft.com/office/officeart/2008/layout/LinedList"/>
    <dgm:cxn modelId="{8C54AFA0-7717-4F1E-9F81-368BAFE4CDB6}" type="presParOf" srcId="{C859DBDC-1F0C-474E-95E2-CE469B00CD24}" destId="{71A64401-46B0-4817-A11B-3CDD6C76FCC8}" srcOrd="0" destOrd="0" presId="urn:microsoft.com/office/officeart/2008/layout/LinedList"/>
    <dgm:cxn modelId="{DA412D61-BEF5-403F-AF59-CA8390872F6D}" type="presParOf" srcId="{C859DBDC-1F0C-474E-95E2-CE469B00CD24}" destId="{66A36D7A-EED9-4AC9-8A93-3BA069840DC0}" srcOrd="1" destOrd="0" presId="urn:microsoft.com/office/officeart/2008/layout/LinedList"/>
    <dgm:cxn modelId="{1637EFB2-3C71-4372-9DDA-6C710E0DC6B5}" type="presParOf" srcId="{52DB8E4F-CA24-4A3C-914E-F48140B48370}" destId="{3E416216-81F9-4F8C-AA66-D45B5754D89B}" srcOrd="4" destOrd="0" presId="urn:microsoft.com/office/officeart/2008/layout/LinedList"/>
    <dgm:cxn modelId="{D49732F0-58D9-464A-BF8C-611E17171008}" type="presParOf" srcId="{52DB8E4F-CA24-4A3C-914E-F48140B48370}" destId="{4D3650B7-D31C-44F2-98DA-111B03CB73FF}" srcOrd="5" destOrd="0" presId="urn:microsoft.com/office/officeart/2008/layout/LinedList"/>
    <dgm:cxn modelId="{FB207F0A-E05A-4297-BF13-780CC1D29215}" type="presParOf" srcId="{4D3650B7-D31C-44F2-98DA-111B03CB73FF}" destId="{DB35BFE1-1C45-4F24-9F7D-0F17CF0FAC6A}" srcOrd="0" destOrd="0" presId="urn:microsoft.com/office/officeart/2008/layout/LinedList"/>
    <dgm:cxn modelId="{5D69630B-0DB4-4EDC-8664-36C603C25816}" type="presParOf" srcId="{4D3650B7-D31C-44F2-98DA-111B03CB73FF}" destId="{2D2649DD-6CF4-4A12-8831-ACE744C06B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1F57-A457-4D05-8CB8-2BBBB81E9C74}">
      <dsp:nvSpPr>
        <dsp:cNvPr id="0" name=""/>
        <dsp:cNvSpPr/>
      </dsp:nvSpPr>
      <dsp:spPr>
        <a:xfrm>
          <a:off x="0" y="188895"/>
          <a:ext cx="6797675" cy="8313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Dr. Michael Reimer</a:t>
          </a:r>
        </a:p>
      </dsp:txBody>
      <dsp:txXfrm>
        <a:off x="40582" y="229477"/>
        <a:ext cx="6716511" cy="750157"/>
      </dsp:txXfrm>
    </dsp:sp>
    <dsp:sp modelId="{D726B4EE-3972-4F2D-A12D-258F7D57408C}">
      <dsp:nvSpPr>
        <dsp:cNvPr id="0" name=""/>
        <dsp:cNvSpPr/>
      </dsp:nvSpPr>
      <dsp:spPr>
        <a:xfrm>
          <a:off x="0" y="1020216"/>
          <a:ext cx="6797675" cy="7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 dirty="0"/>
            <a:t>For your guidance and supervision. I can comfortably say that I now know how to read research papers and implement a problem-solving scheme to solve problems</a:t>
          </a:r>
        </a:p>
      </dsp:txBody>
      <dsp:txXfrm>
        <a:off x="0" y="1020216"/>
        <a:ext cx="6797675" cy="717255"/>
      </dsp:txXfrm>
    </dsp:sp>
    <dsp:sp modelId="{F15D094D-FB2F-4673-9A70-30D445358AC4}">
      <dsp:nvSpPr>
        <dsp:cNvPr id="0" name=""/>
        <dsp:cNvSpPr/>
      </dsp:nvSpPr>
      <dsp:spPr>
        <a:xfrm>
          <a:off x="0" y="1737471"/>
          <a:ext cx="6797675" cy="831321"/>
        </a:xfrm>
        <a:prstGeom prst="roundRect">
          <a:avLst/>
        </a:prstGeom>
        <a:solidFill>
          <a:schemeClr val="accent5">
            <a:hueOff val="-942505"/>
            <a:satOff val="-2661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QPDL  Group</a:t>
          </a:r>
        </a:p>
      </dsp:txBody>
      <dsp:txXfrm>
        <a:off x="40582" y="1778053"/>
        <a:ext cx="6716511" cy="750157"/>
      </dsp:txXfrm>
    </dsp:sp>
    <dsp:sp modelId="{CB1E8252-59BD-4909-9BF0-521322CC0068}">
      <dsp:nvSpPr>
        <dsp:cNvPr id="0" name=""/>
        <dsp:cNvSpPr/>
      </dsp:nvSpPr>
      <dsp:spPr>
        <a:xfrm>
          <a:off x="0" y="2568793"/>
          <a:ext cx="6797675" cy="50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You let me participate in group meetings despite not being very knowledgeable. Your feedback is invaluable, and I learned so much. </a:t>
          </a:r>
        </a:p>
      </dsp:txBody>
      <dsp:txXfrm>
        <a:off x="0" y="2568793"/>
        <a:ext cx="6797675" cy="500940"/>
      </dsp:txXfrm>
    </dsp:sp>
    <dsp:sp modelId="{760A8B07-A671-4673-9922-0884925A6B92}">
      <dsp:nvSpPr>
        <dsp:cNvPr id="0" name=""/>
        <dsp:cNvSpPr/>
      </dsp:nvSpPr>
      <dsp:spPr>
        <a:xfrm>
          <a:off x="0" y="3069733"/>
          <a:ext cx="6797675" cy="831321"/>
        </a:xfrm>
        <a:prstGeom prst="roundRect">
          <a:avLst/>
        </a:prstGeom>
        <a:solidFill>
          <a:schemeClr val="accent5">
            <a:hueOff val="-1885010"/>
            <a:satOff val="-53226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Matteo Pennacchietti and </a:t>
          </a:r>
          <a:r>
            <a:rPr lang="en-US" sz="2200" kern="1200" dirty="0" err="1"/>
            <a:t>Sonell</a:t>
          </a:r>
          <a:r>
            <a:rPr lang="en-US" sz="2200" kern="1200" dirty="0"/>
            <a:t> Malik</a:t>
          </a:r>
        </a:p>
      </dsp:txBody>
      <dsp:txXfrm>
        <a:off x="40582" y="3110315"/>
        <a:ext cx="6716511" cy="750157"/>
      </dsp:txXfrm>
    </dsp:sp>
    <dsp:sp modelId="{B306AC24-9CAB-44D9-924D-8069C85311E7}">
      <dsp:nvSpPr>
        <dsp:cNvPr id="0" name=""/>
        <dsp:cNvSpPr/>
      </dsp:nvSpPr>
      <dsp:spPr>
        <a:xfrm>
          <a:off x="0" y="3901055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the guidance and support when I felt like I was stuck </a:t>
          </a:r>
        </a:p>
      </dsp:txBody>
      <dsp:txXfrm>
        <a:off x="0" y="3901055"/>
        <a:ext cx="6797675" cy="364320"/>
      </dsp:txXfrm>
    </dsp:sp>
    <dsp:sp modelId="{53D2574D-2693-4873-BD97-A9587DD9A14D}">
      <dsp:nvSpPr>
        <dsp:cNvPr id="0" name=""/>
        <dsp:cNvSpPr/>
      </dsp:nvSpPr>
      <dsp:spPr>
        <a:xfrm>
          <a:off x="0" y="4265375"/>
          <a:ext cx="6797675" cy="831321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Husband, Friends, Family, and everyone in the Background</a:t>
          </a:r>
          <a:endParaRPr lang="en-US" sz="2200" kern="1200"/>
        </a:p>
      </dsp:txBody>
      <dsp:txXfrm>
        <a:off x="40582" y="4305957"/>
        <a:ext cx="6716511" cy="750157"/>
      </dsp:txXfrm>
    </dsp:sp>
    <dsp:sp modelId="{66FF0F36-C216-4E98-9388-29A75B614977}">
      <dsp:nvSpPr>
        <dsp:cNvPr id="0" name=""/>
        <dsp:cNvSpPr/>
      </dsp:nvSpPr>
      <dsp:spPr>
        <a:xfrm>
          <a:off x="0" y="5096696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CA" sz="1700" kern="1200"/>
            <a:t>I would not be anywhere without all of you</a:t>
          </a:r>
          <a:endParaRPr lang="en-US" sz="1700" kern="1200"/>
        </a:p>
      </dsp:txBody>
      <dsp:txXfrm>
        <a:off x="0" y="5096696"/>
        <a:ext cx="6797675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Ahmadi, A. (2019). </a:t>
          </a:r>
          <a:r>
            <a:rPr lang="en-CA" sz="2200" i="1" kern="1200" dirty="0"/>
            <a:t>Towards On-demand Generation of Entangled Photons with Quantum Dots.</a:t>
          </a:r>
          <a:r>
            <a:rPr lang="en-CA" sz="2200" kern="1200" dirty="0"/>
            <a:t> Waterloo.</a:t>
          </a:r>
          <a:endParaRPr lang="en-US" sz="2200" kern="1200" dirty="0"/>
        </a:p>
      </dsp:txBody>
      <dsp:txXfrm>
        <a:off x="0" y="459"/>
        <a:ext cx="10058399" cy="751994"/>
      </dsp:txXfrm>
    </dsp:sp>
    <dsp:sp modelId="{B2178514-20F8-46A1-ABE6-346B88C98C68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 err="1"/>
            <a:t>Bajcsy</a:t>
          </a:r>
          <a:r>
            <a:rPr lang="en-CA" sz="2200" kern="1200" dirty="0"/>
            <a:t>, M. (2022, October 6). ECE 770. </a:t>
          </a:r>
          <a:r>
            <a:rPr lang="en-CA" sz="2200" i="1" kern="1200" dirty="0"/>
            <a:t>Lecture #9</a:t>
          </a:r>
          <a:r>
            <a:rPr lang="en-CA" sz="2200" kern="1200" dirty="0"/>
            <a:t>. Waterloo, Ontario, Canada.</a:t>
          </a:r>
          <a:endParaRPr lang="en-US" sz="2200" kern="1200" dirty="0"/>
        </a:p>
      </dsp:txBody>
      <dsp:txXfrm>
        <a:off x="0" y="752453"/>
        <a:ext cx="10058399" cy="751994"/>
      </dsp:txXfrm>
    </dsp:sp>
    <dsp:sp modelId="{72F76E1E-887F-4F0D-BD71-2254913B2615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Davidovich, L. (1996). Sub-Poissonian Processes in Quantum Optics. </a:t>
          </a:r>
          <a:r>
            <a:rPr lang="en-CA" sz="2200" i="1" kern="1200" dirty="0"/>
            <a:t>Reviews of Modern Physics</a:t>
          </a:r>
          <a:r>
            <a:rPr lang="en-CA" sz="2200" kern="1200" dirty="0"/>
            <a:t>, 127-173.</a:t>
          </a:r>
          <a:endParaRPr lang="en-US" sz="2200" kern="1200" dirty="0"/>
        </a:p>
      </dsp:txBody>
      <dsp:txXfrm>
        <a:off x="0" y="1504448"/>
        <a:ext cx="10058399" cy="751994"/>
      </dsp:txXfrm>
    </dsp:sp>
    <dsp:sp modelId="{4099FC18-7673-463F-B361-E81700ED1EAA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Feranchuk, I., &amp; Leonov, A. (2008). Analytical analysis of the “collapse-revival” effect in the Jaynes–Cummings model. </a:t>
          </a:r>
          <a:r>
            <a:rPr lang="en-CA" sz="2200" i="1" kern="1200"/>
            <a:t>Physics Letters A</a:t>
          </a:r>
          <a:r>
            <a:rPr lang="en-CA" sz="2200" kern="1200"/>
            <a:t>, 517-520.</a:t>
          </a:r>
          <a:endParaRPr lang="en-US" sz="2200" kern="1200"/>
        </a:p>
      </dsp:txBody>
      <dsp:txXfrm>
        <a:off x="0" y="2256442"/>
        <a:ext cx="10058399" cy="751994"/>
      </dsp:txXfrm>
    </dsp:sp>
    <dsp:sp modelId="{88FA8C80-C1CE-43AA-8B58-3156406E40BE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Fischer, K. A. (2016). Dynamical Modeling of Pulse Two-Photon Interference. </a:t>
          </a:r>
          <a:r>
            <a:rPr lang="en-CA" sz="2200" i="1" kern="1200"/>
            <a:t>New Journal of Physics</a:t>
          </a:r>
          <a:r>
            <a:rPr lang="en-CA" sz="2200" kern="1200"/>
            <a:t>.</a:t>
          </a:r>
          <a:endParaRPr lang="en-US" sz="2200" kern="1200"/>
        </a:p>
      </dsp:txBody>
      <dsp:txXfrm>
        <a:off x="0" y="3008437"/>
        <a:ext cx="10058399" cy="751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1055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1055"/>
        <a:ext cx="10058399" cy="750158"/>
      </dsp:txXfrm>
    </dsp:sp>
    <dsp:sp modelId="{B2178514-20F8-46A1-ABE6-346B88C98C68}">
      <dsp:nvSpPr>
        <dsp:cNvPr id="0" name=""/>
        <dsp:cNvSpPr/>
      </dsp:nvSpPr>
      <dsp:spPr>
        <a:xfrm>
          <a:off x="0" y="75121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1213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751213"/>
        <a:ext cx="10058399" cy="750158"/>
      </dsp:txXfrm>
    </dsp:sp>
    <dsp:sp modelId="{72F76E1E-887F-4F0D-BD71-2254913B2615}">
      <dsp:nvSpPr>
        <dsp:cNvPr id="0" name=""/>
        <dsp:cNvSpPr/>
      </dsp:nvSpPr>
      <dsp:spPr>
        <a:xfrm>
          <a:off x="0" y="1501371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1371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kern="1200" dirty="0">
            <a:latin typeface="+mn-lt"/>
          </a:endParaRPr>
        </a:p>
      </dsp:txBody>
      <dsp:txXfrm>
        <a:off x="0" y="1501371"/>
        <a:ext cx="10058399" cy="750158"/>
      </dsp:txXfrm>
    </dsp:sp>
    <dsp:sp modelId="{4099FC18-7673-463F-B361-E81700ED1EAA}">
      <dsp:nvSpPr>
        <dsp:cNvPr id="0" name=""/>
        <dsp:cNvSpPr/>
      </dsp:nvSpPr>
      <dsp:spPr>
        <a:xfrm>
          <a:off x="0" y="225153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1530"/>
          <a:ext cx="10048577" cy="75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sz="16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sz="1600" kern="1200" dirty="0">
            <a:latin typeface="+mn-lt"/>
          </a:endParaRPr>
        </a:p>
      </dsp:txBody>
      <dsp:txXfrm>
        <a:off x="0" y="2251530"/>
        <a:ext cx="10048577" cy="758147"/>
      </dsp:txXfrm>
    </dsp:sp>
    <dsp:sp modelId="{88FA8C80-C1CE-43AA-8B58-3156406E40BE}">
      <dsp:nvSpPr>
        <dsp:cNvPr id="0" name=""/>
        <dsp:cNvSpPr/>
      </dsp:nvSpPr>
      <dsp:spPr>
        <a:xfrm>
          <a:off x="0" y="300967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9677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3009677"/>
        <a:ext cx="10058399" cy="750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290B4-B04D-4F53-8B9D-3BFA3A20D260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B1FE-2E4B-4A7D-81C5-957C7D172E15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Manzano, D. (2020). </a:t>
          </a:r>
          <a:r>
            <a:rPr lang="en-CA" sz="1800" i="1" kern="1200" dirty="0"/>
            <a:t>A Short Introduction to the Lindblad Master Equation.</a:t>
          </a:r>
          <a:r>
            <a:rPr lang="en-CA" sz="1800" kern="1200" dirty="0"/>
            <a:t> Granada.</a:t>
          </a:r>
          <a:endParaRPr lang="en-US" sz="1800" kern="1200" dirty="0"/>
        </a:p>
      </dsp:txBody>
      <dsp:txXfrm>
        <a:off x="0" y="459"/>
        <a:ext cx="10058399" cy="751994"/>
      </dsp:txXfrm>
    </dsp:sp>
    <dsp:sp modelId="{A2FB611F-7AFE-49DD-A7DF-5426CC86610F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64E4-A852-4D78-9151-DA6E5587CE1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Matthias, B., Lenhard, A., Chunniall, C., &amp; Becher, C. (2016). Highly efficient heralded single-photon source for telecom wavelengths based on a PPLN waveguide. </a:t>
          </a:r>
          <a:r>
            <a:rPr lang="en-CA" sz="1800" i="1" kern="1200"/>
            <a:t>Optics Express</a:t>
          </a:r>
          <a:r>
            <a:rPr lang="en-CA" sz="1800" kern="1200"/>
            <a:t>, 23992-24001.</a:t>
          </a:r>
          <a:endParaRPr lang="en-US" sz="1800" kern="1200"/>
        </a:p>
      </dsp:txBody>
      <dsp:txXfrm>
        <a:off x="0" y="752453"/>
        <a:ext cx="10058399" cy="751994"/>
      </dsp:txXfrm>
    </dsp:sp>
    <dsp:sp modelId="{3A7868FB-F66B-4C88-A407-20DBA27ADE3E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F92D-32FB-46CC-B2E4-807CB8FE5177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Nexdot. (n.d.). </a:t>
          </a:r>
          <a:r>
            <a:rPr lang="en-CA" sz="1800" i="1" kern="1200"/>
            <a:t>Quantum Dots History</a:t>
          </a:r>
          <a:r>
            <a:rPr lang="en-CA" sz="1800" kern="1200"/>
            <a:t>. Retrieved December 2022, from nexdot: https://nexdot.fr/en/history-of-quantum-dots/</a:t>
          </a:r>
          <a:endParaRPr lang="en-US" sz="1800" kern="1200"/>
        </a:p>
      </dsp:txBody>
      <dsp:txXfrm>
        <a:off x="0" y="1504448"/>
        <a:ext cx="10058399" cy="751994"/>
      </dsp:txXfrm>
    </dsp:sp>
    <dsp:sp modelId="{CF49E59C-D2EB-48C1-ACB5-10D5EC88F994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79F4-5BB3-4C6E-8D29-B8EBCF47ECDB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Papoyan, A., &amp; Shmavonyan, S. (2021). Signature of optical Rabi oscillations in transmission signal of atomic vapor under continuous-wave laser excitation. </a:t>
          </a:r>
          <a:r>
            <a:rPr lang="en-CA" sz="1800" i="1" kern="1200"/>
            <a:t>Optics Communications</a:t>
          </a:r>
          <a:r>
            <a:rPr lang="en-CA" sz="1800" kern="1200"/>
            <a:t>.</a:t>
          </a:r>
          <a:endParaRPr lang="en-US" sz="1800" kern="1200"/>
        </a:p>
      </dsp:txBody>
      <dsp:txXfrm>
        <a:off x="0" y="2256442"/>
        <a:ext cx="10058399" cy="751994"/>
      </dsp:txXfrm>
    </dsp:sp>
    <dsp:sp modelId="{CCE66B89-9B41-4C28-9610-2929FE517C4B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C6DFE-11EE-49BA-BED1-F317B44229F9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PR Newswire. (2019, February 23). </a:t>
          </a:r>
          <a:r>
            <a:rPr lang="en-CA" sz="1800" i="1" kern="1200"/>
            <a:t>Benzinga</a:t>
          </a:r>
          <a:r>
            <a:rPr lang="en-CA" sz="1800" kern="1200"/>
            <a:t>. Retrieved from The History and Future of Quantum Dots: https://www.benzinga.com/pressreleases/19/02/r13231898/the-history-and-future-of-quantum-dots</a:t>
          </a:r>
          <a:endParaRPr lang="en-US" sz="1800" kern="1200"/>
        </a:p>
      </dsp:txBody>
      <dsp:txXfrm>
        <a:off x="0" y="3008437"/>
        <a:ext cx="10058399" cy="751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412DC-FEEF-4F90-AD03-455B72DE8113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3BAE1-2310-4FFD-B28F-CCC0B43453B6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reductionista. (2016, October 20). </a:t>
          </a:r>
          <a:r>
            <a:rPr lang="en-CA" sz="2200" i="1" kern="1200"/>
            <a:t>Spin Representation in 3D</a:t>
          </a:r>
          <a:r>
            <a:rPr lang="en-CA" sz="2200" kern="1200"/>
            <a:t>. Retrieved from Physics Stackexchange: https://physics.stackexchange.com/questions/287542/spin-representation-in-3d</a:t>
          </a:r>
          <a:endParaRPr lang="en-US" sz="2200" kern="1200"/>
        </a:p>
      </dsp:txBody>
      <dsp:txXfrm>
        <a:off x="0" y="1836"/>
        <a:ext cx="10058399" cy="1252406"/>
      </dsp:txXfrm>
    </dsp:sp>
    <dsp:sp modelId="{EFB84DA5-F20E-4FED-983D-02A684E4374E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64401-46B0-4817-A11B-3CDD6C76FCC8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Sigma Aldrich. (n.d.). </a:t>
          </a:r>
          <a:r>
            <a:rPr lang="en-CA" sz="2200" i="1" kern="1200"/>
            <a:t>Quantum Dots</a:t>
          </a:r>
          <a:r>
            <a:rPr lang="en-CA" sz="2200" kern="1200"/>
            <a:t>. Retrieved from Millipore Sigma: https://www.sigmaaldrich.com/CA/en/technical-documents/technical-article/materials-science-and-engineering/biosensors-and-imaging/quantum-dots</a:t>
          </a:r>
          <a:endParaRPr lang="en-US" sz="2200" kern="1200"/>
        </a:p>
      </dsp:txBody>
      <dsp:txXfrm>
        <a:off x="0" y="1254242"/>
        <a:ext cx="10058399" cy="1252406"/>
      </dsp:txXfrm>
    </dsp:sp>
    <dsp:sp modelId="{3E416216-81F9-4F8C-AA66-D45B5754D89B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BFE1-1C45-4F24-9F7D-0F17CF0FAC6A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Stievater, T., Li, X., &amp; Steel, D. (2001). Rabi Oscillations of Excitons in Single Quantum Dots. </a:t>
          </a:r>
          <a:r>
            <a:rPr lang="en-CA" sz="2200" i="1" kern="1200"/>
            <a:t>Physical Review Letters</a:t>
          </a:r>
          <a:r>
            <a:rPr lang="en-CA" sz="2200" kern="1200"/>
            <a:t>.</a:t>
          </a:r>
          <a:endParaRPr lang="en-US" sz="2200" kern="1200"/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1:3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24575,'-3'3'0,"-1"4"0,-4 1 0,1 3 0,-3 2 0,1 2 0,-1 1 0,1 2 0,-1 1 0,1 0 0,2 0 0,2 0 0,2 0 0,-1 0 0,-1-1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3:55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1 391 24575,'0'1'0,"1"0"0,-1 0 0,1 1 0,-1-1 0,1 0 0,0 0 0,0 0 0,-1 0 0,1 0 0,0 0 0,0 0 0,0 0 0,0 0 0,0 0 0,0-1 0,0 1 0,0 0 0,1-1 0,-1 1 0,2 0 0,34 13 0,-24-9 0,1-1 0,0 0 0,0 0 0,0-2 0,1 1 0,-1-2 0,26 0 0,-20-1 0,0 1 0,31 6 0,-29-3 0,0-2 0,0 0 0,0-2 0,0 0 0,0-1 0,0-1 0,0-2 0,0 0 0,-1-1 0,0-1 0,40-17 0,-46 19 0,1 0 0,-1 2 0,1 0 0,0 0 0,-1 2 0,31 1 0,-19 0 0,-140-1 0,62 1 0,42-1 0,17 0 0,203 0 0,-493 0 0,307-2 0,1 0 0,-2-1 0,1-2 0,0-1 0,-1 0 0,34-15 0,-33 14 0,-1 1 0,41-5 0,-38 7 0,46-12 0,-154 12 0,20 4 0,-106-15 0,129 12 0,-75 1 0,68 3 0,551-1 0,-568 17 0,6-14 0,-57-5 0,60 0 0,-64 6 0,101 0 0,27 2 0,25 2 0,-13-6 0,0 2 0,31 9 0,-33-8 0,0 0 0,0-1 0,26 1 0,-15-2 0,0 1 0,-1 2 0,32 10 0,-41-11 0,15-1 0,0-2 0,68-4 0,-18 0 0,-61 2 0,-11 1 0,1-1 0,0 0 0,-1-1 0,1 0 0,-1-2 0,1 0 0,-1 0 0,0-1 0,15-7 0,-29 11 0,-1 0 0,0 0 0,0 0 0,0 0 0,0 0 0,1 0 0,-1 0 0,0 0 0,0 0 0,0 0 0,0 0 0,0-1 0,1 1 0,-1 0 0,0 0 0,0 0 0,0 0 0,0 0 0,0 0 0,1 0 0,-1 0 0,0 0 0,0 0 0,0-1 0,0 1 0,0 0 0,0 0 0,0 0 0,0 0 0,0 0 0,0-1 0,1 1 0,-1 0 0,0 0 0,0 0 0,0 0 0,0 0 0,0-1 0,0 1 0,0 0 0,0 0 0,0 0 0,0 0 0,0-1 0,0 1 0,0 0 0,0 0 0,-1 0 0,1 0 0,0 0 0,0-1 0,0 1 0,0 0 0,0 0 0,0 0 0,0 0 0,0-1 0,-14-2 0,-29 0 0,33 2 0,-64-7 0,38 3 0,-44 0 0,-180 6 0,304-2 0,86-12 0,18-6 0,-134 17 0,32-7 0,0 3 0,58 0 0,-226 6 0,66 0 0,45 0 0,16 0 0,25 2 0,1 2 0,53 12 0,0 1 0,-1-1 0,-58-9 0,-1-2 0,1-1 0,40 1 0,-22-6 0,-1-2 0,45-9 0,-54 8 0,-26 3 0,-29 1 0,-18 3 0,-75 14 0,78-10 0,0-1 0,-55 0 0,-48 12 0,196-17 0,-21 0 0,0-2 0,0-1 0,47-8 0,76-9 0,-35-7 0,-177 30 0,-86-6 0,42 0 0,-13 2 0,261-19 0,-10 22 0,110-5 0,-191-7 0,-38 5 0,0 1 0,26-1 0,-29 4 0,0-2 0,0 0 0,0-1 0,31-11 0,-21 7 0,-7 3 0,0 1 0,0 1 0,0 1 0,32 2 0,-31 0 0,-86 2 0,-118 21 0,119-14 0,23-3 0,14-2 0,0-1 0,-41 0 0,136-4 0,115-16 0,-100 14 0,-72 4 0,-1-2 0,1 1 0,0-2 0,0 1 0,0-2 0,-1 1 0,1-2 0,-1 0 0,19-7 0,-78 5 0,-292 6 0,1028-1 0,-540 20 0,-44-9 0,-41-3 0,-20-1 0,-40-6 0,-1-1 0,1 1 0,-1-1 0,1 1 0,-1 0 0,1 0 0,-1 0 0,1 1 0,-1-1 0,0 0 0,0 1 0,0-1 0,3 3 0,-5-3 0,-1-1 0,1 1 0,0-1 0,0 1 0,0-1 0,0 1 0,-1-1 0,1 0 0,0 1 0,-1-1 0,1 1 0,0-1 0,-1 0 0,1 1 0,0-1 0,-1 0 0,1 1 0,-1-1 0,1 0 0,0 1 0,-1-1 0,1 0 0,-1 0 0,1 0 0,-1 1 0,1-1 0,-1 0 0,1 0 0,-1 0 0,1 0 0,-1 0 0,1 0 0,-1 0 0,1 0 0,-1 0 0,0 0 0,-22 2 0,23-2 0,-93 9 0,-42 1 0,-255-10 0,426 0 0,-9 1 0,0-1 0,0-2 0,52-9 0,18-14 0,-109 26 0,1 0 0,-1-1 0,1 0 0,-1-1 0,1 0 0,0-1 0,-15-4 0,-49-5 0,36 9 0,-56-11 0,43 8 0,49 5 0,7 0 0,28 1 0,0-2 0,0-1 0,45-10 0,-29 7 0,1 2 0,90 5 0,-37 0 0,1340-2 0,-1308-9 0,6 0 0,119 9 0,-290 2 0,-1 0 0,1 2 0,-40 10 0,33-4 0,1-2 0,-1-1 0,-1-2 0,-54 0 0,-13-4 0,-85-3 0,129-7 0,-24-2 0,-44-7 0,1-1 0,-38-17 0,37 13 0,72 9 0,-32-6 0,39 13 0,27 2 0,-49-1 0,50 5 0,0-1 0,1-2 0,-31-7 0,30 5 0,1 1 0,-1 2 0,-29-2 0,-97-13 0,51 8 0,67 6 0,-44-1 0,-56 5 0,263-2 0,146 5 0,-267-1 0,0 0 0,0 1 0,0 1 0,-1 0 0,0 0 0,0 1 0,17 10 0,38 17 0,-54-28 0,0 0 0,-1 1 0,1 0 0,-1 0 0,-1 1 0,1 1 0,16 14 0,-6-1 0,-2 0 0,19 26 0,-34-42 0,1 0 0,0 0 0,0-1 0,0 0 0,0 1 0,1-2 0,0 1 0,5 3 0,15 8 0,-25-14 0,0 0 0,1 0 0,-1 1 0,0-1 0,1 0 0,-1 0 0,0 1 0,1-1 0,-1 0 0,0 0 0,0 1 0,1-1 0,-1 0 0,0 1 0,0-1 0,1 0 0,-1 1 0,0-1 0,0 1 0,0-1 0,0 0 0,0 1 0,0-1 0,0 0 0,0 1 0,0-1 0,0 1 0,0-1 0,0 0 0,0 1 0,0-1 0,0 1 0,0-1 0,0 0 0,0 1 0,-14 10 0,-26 3 0,36-13 0,-185 40 0,160-35 0,0-1 0,-1-1 0,0-2 0,0 0 0,-54-6 0,2 1 0,70 3 0,-20 0 0,53 0 0,90-9 0,-74 4 0,44 0 0,-46 3 0,50-7 0,-21 0 0,-5 2 0,-34 3 0,50-2 0,-624 7 0,400-21 0,144 21 0,1-1 0,-1-1 0,1 1 0,-1-1 0,0 1 0,1-1 0,-1-1 0,1 1 0,0-1 0,-6-2 0,61-7 0,-6 2 0,-8 1 0,0 1 0,72-3 0,39-8 0,39 0 0,240 18 0,-463 2 0,1 2 0,-43 9 0,41-6 0,-69 5 0,163-12 0,-9 1 0,0-2 0,72-11 0,-49 2 0,18-4 0,-153 14 0,24-2 0,-778 2 0,800 3 0,28 3 0,30 3 0,98-10 0,26 3 0,-108 7 0,18 1 0,23 1 0,-45-3 0,-8-2 0,-2-1 0,57 1 0,-12-6 0,-82 0 0,-15 0 0,-30 0 0,-80 10 0,78-5 0,-43-1 0,54-2 0,1 0 0,-1 2 0,-41 11 0,-19 3 0,91-19 0,-1 1 0,1 0 0,0 0 0,0 0 0,0 0 0,-1 0 0,1 0 0,0 0 0,0 0 0,0 0 0,-1 0 0,1 0 0,0 0 0,0 0 0,0 0 0,0 0 0,-1 1 0,1-1 0,0 0 0,0 0 0,0 0 0,-1 0 0,1 0 0,0 0 0,0 0 0,0 1 0,0-1 0,0 0 0,-1 0 0,1 0 0,0 0 0,0 0 0,0 1 0,0-1 0,0 0 0,0 0 0,0 0 0,0 1 0,0-1 0,0 0 0,0 0 0,0 0 0,0 1 0,0-1 0,0 0 0,0 0 0,0 0 0,0 0 0,0 1 0,0-1 0,0 0 0,0 0 0,0 0 0,0 1 0,0-1 0,0 0 0,15 5 0,22-1 0,-21-4 0,1-1 0,-1-1 0,0 0 0,0-1 0,0-1 0,0-1 0,-1 0 0,27-13 0,-41 18 0,-1 0 0,0 0 0,0 0 0,1 0 0,-1 0 0,0 0 0,0 0 0,1-1 0,-1 1 0,0 0 0,0 0 0,0 0 0,0 0 0,1-1 0,-1 1 0,0 0 0,0 0 0,0 0 0,0-1 0,0 1 0,1 0 0,-1 0 0,0 0 0,0-1 0,0 1 0,0 0 0,0 0 0,0-1 0,0 1 0,0 0 0,0 0 0,0-1 0,0 1 0,0 0 0,0 0 0,0-1 0,0 1 0,0 0 0,0 0 0,0-1 0,-1 1 0,1 0 0,0 0 0,0 0 0,0-1 0,0 1 0,0 0 0,-1 0 0,1-1 0,-17-9 0,-22-2 0,-89-1 0,-193 5 0,267 8 0,86-2 0,-1-1 0,52-13 0,14-2 0,-47 11 0,-24 3 0,47-2 0,105-13 0,-710 19 0,464 11 0,15-2 0,84-11 0,79-8 0,9-6 0,0 6 0,210 8 0,-153 5 0,1-3 0,-223 16 0,-124 6 0,66-5 0,139-19 0,-7 1 0,-1 0 0,0-2 0,0-1 0,38-12 0,34-7 0,-71 18 0,0-2 0,28-9 0,-27 7 0,-1 1 0,1 2 0,33-3 0,-36 6 0,1-2 0,-1 0 0,0-1 0,33-14 0,-6 3 0,-150 23 0,49 6 0,-62 7 0,72-13 0,-49 15 0,60-13 0,0-2 0,0 0 0,0-2 0,-37 1 0,51-4 0,-1 0 0,0 1 0,1 1 0,0 0 0,-14 5 0,13-4 0,0 0 0,0 0 0,0-2 0,-21 2 0,22-3 0,-1 0 0,0 1 0,1 1 0,-18 4 0,113-2 0,39-8 0,170 6 0,-231 5 0,28 2 0,-61-8 0,-21 1 0,-19 3 0,-107 13 0,10-5 0,41-7 0,28-4 0,32-3 0,-1 1 0,1-1 0,0 2 0,0-1 0,0 1 0,0 1 0,-12 4 0,68-6 0,2-10 0,-10 2 0,0-1 0,62-23 0,-50 7 0,-29 13 0,0 1 0,31-9 0,7-1 0,-42 13 0,1 1 0,33-7 0,1 5 0,98-1 0,-86 8 0,-41-1 0,0 1 0,0 1 0,0 2 0,0 0 0,0 1 0,-1 2 0,35 10 0,-20-2 0,1-2 0,1-2 0,54 5 0,-72-9 0,0 0 0,33 13 0,12 3 0,-65-21 0,24 9 0,-23-3 0,-17 2 0,-35 2 0,36-8 0,0 1 0,0 0 0,-22 9 0,17-7 0,1 0 0,-1-2 0,0 0 0,0-1 0,0-1 0,0 0 0,0-2 0,-23-3 0,-22 2 0,26 3 0,10 0 0,49-4 0,21-2 0,-2-2 0,67-20 0,-99 22 0,-10 1 0,-22-1 0,-33 2 0,-191 4 0,268 0 0,0-1 0,0-2 0,0 0 0,0-1 0,-1-1 0,37-11 0,-36 9 0,0 2 0,1 0 0,0 2 0,-1 0 0,1 2 0,0 0 0,23 4 0,25-2 0,96 17 0,20 0 0,-103-20 0,-75 1 0,-11 0 0,-43 0 0,-368 0 0,396-3 0,29-3 0,28-4 0,1 3 0,-18 3 0,1 0 0,28 1 0,-39 3 0,0-1 0,0 0 0,0-1 0,0 0 0,-1-1 0,1 0 0,-1 0 0,1-2 0,11-5 0,-30 8 0,0 0 0,-1 1 0,1 0 0,-15 0 0,-17 2 0,-48 10 0,23-3 0,52-6 0,-1 0 0,1 1 0,-19 8 0,21-7 0,0-1 0,-1 0 0,1 0 0,-1-1 0,-17 1 0,-18-2 0,-80 12 0,103-10 0,0-2 0,-30 0 0,665 0 0,-285-3 0,-294 9 0,-27-2 0,-24 0 0,-134 16 0,97-13 0,26-4 0,-54 3 0,-104-8 0,296-9 0,-73 5 0,44 0 0,143-13 0,-133 28 0,5 0 0,-83-11 0,-9 0 0,1 1 0,-1 0 0,0-1 0,1 1 0,-1 0 0,0 1 0,1-1 0,-1 1 0,0-1 0,0 1 0,5 2 0,-8-3 0,0 0 0,0 1 0,-1-1 0,1 1 0,0-1 0,0 0 0,0 1 0,0-1 0,0 1 0,-1-1 0,1 0 0,0 1 0,0-1 0,-1 0 0,1 1 0,0-1 0,0 0 0,-1 1 0,1-1 0,0 0 0,-1 0 0,1 1 0,-1-1 0,1 0 0,0 0 0,-1 0 0,1 0 0,-1 1 0,1-1 0,0 0 0,-1 0 0,1 0 0,-1 0 0,1 0 0,0 0 0,-1 0 0,1 0 0,-2 0 0,-19 4 0,-107 17 0,183-20 0,-36 0 0,0 0 0,27-3 0,-42 2 0,0 0 0,0-1 0,-1 0 0,1 0 0,0 0 0,-1 0 0,1 0 0,0-1 0,-1 0 0,0 0 0,1 0 0,-1 0 0,0 0 0,0 0 0,0-1 0,0 0 0,3-4 0,-5 7 0,-1-1 0,0 0 0,1 1 0,-1-1 0,0 1 0,0-1 0,0 1 0,0-1 0,1 0 0,-1 1 0,0-1 0,0 1 0,0-1 0,0 0 0,-1 1 0,1-1 0,0 1 0,0-1 0,0 0 0,0 1 0,0-1 0,-1 1 0,1-1 0,0 1 0,-1-1 0,1 1 0,0-1 0,-1 1 0,1-1 0,0 1 0,-1-1 0,1 1 0,-1 0 0,1-1 0,-1 1 0,1 0 0,-1-1 0,1 1 0,-1 0 0,0 0 0,1-1 0,-1 1 0,1 0 0,-1 0 0,1 0 0,-1 0 0,0 0 0,1 0 0,-1 0 0,0 0 0,-44-6 0,30 4 0,14 2 0,0 0 0,0 0 0,0 0 0,0 0 0,0 0 0,0-1 0,0 1 0,0 0 0,0 0 0,0-1 0,0 1 0,0-1 0,0 1 0,0-1 0,0 1 0,1-1 0,-1 0 0,0 1 0,0-1 0,1 0 0,-1 1 0,0-1 0,1 0 0,-2-2 0,3 2 0,-1 0 0,1 0 0,-1 1 0,1-1 0,0 0 0,-1 0 0,1 0 0,0 0 0,0 1 0,0-1 0,0 0 0,0 1 0,0-1 0,0 1 0,0-1 0,0 1 0,0-1 0,1 1 0,64-21 0,-62 20 0,29-7 0,49-7 0,-30 8 0,-27 2 0,46 0 0,-53 4 0,1-1 0,24-6 0,7 0 0,-21 4 0,35-3 0,66-1 0,519 9 0,-647-1 0,1-1 0,-1 1 0,1 1 0,-1-1 0,1 0 0,-1 1 0,1-1 0,-1 1 0,0-1 0,1 1 0,-1 0 0,4 3 0,-6 5 0,-19 4 0,-12 0 0,0-2 0,-1-1 0,0-2 0,-1-1 0,-34 3 0,21-5 0,-1-3 0,0-1 0,-50-6 0,27-3 0,35 3 0,-46 0 0,-48 3 0,-112 5 0,130 15 0,31 0 0,61-12 0,-1-1 0,1-1 0,-20 1 0,85-8 0,0-1 0,71-17 0,-85 11 0,-19 6 0,0 0 0,1 0 0,-1 1 0,1 1 0,22-1 0,21 4 0,-15 0 0,-1-1 0,80-12 0,-73 5 0,-152 51 0,68-34 0,1-1 0,-43 4 0,-9 4 0,66-12 0,1 0 0,-1-1 0,-34 1 0,-94 14 0,82-20 0,655 1 0,-520-10 0,-14 0 0,-118 12 0,38-3 0,0 2 0,0 0 0,-38 8 0,22-3 0,1-2 0,-1-3 0,-56-3 0,68 1 0,312 1 0,-366 1 0,-94-3 0,167 0 0,-1 0 0,1-1 0,0 0 0,-14-7 0,-34-8 0,55 18 0,0-1 0,0 1 0,0-1 0,1 0 0,-1 0 0,0-1 0,1 1 0,-1-1 0,1 1 0,-1-1 0,1 0 0,-5-5 0,7 7 0,1-1 0,-1 1 0,1-1 0,0 0 0,-1 1 0,1-1 0,0 1 0,0-1 0,-1 0 0,1 0 0,0 1 0,0-1 0,0 0 0,0 1 0,0-1 0,0 0 0,0 0 0,0 1 0,0-1 0,0 0 0,1 1 0,-1-1 0,0 0 0,1-1 0,22-22 0,-2 12 0,0 1 0,1 1 0,0 0 0,1 2 0,39-9 0,-35 9 0,20-5 0,0 2 0,93-11 0,-182 23 0,17-1 0,-1 1 0,1 2 0,-26 4 0,-115 31 0,61-21 0,69-12 0,13-4 0,19-1 0,0-1 0,0 1 0,-1 1 0,1-1 0,0 0 0,0 1 0,0 0 0,0 0 0,0 0 0,0 1 0,-6 2 0,10-3 0,0-1 0,1 1 0,-1-1 0,0 1 0,0-1 0,1 1 0,-1-1 0,0 0 0,1 1 0,-1-1 0,1 0 0,-1 1 0,1-1 0,-1 0 0,0 0 0,1 1 0,-1-1 0,1 0 0,-1 0 0,1 0 0,-1 0 0,1 1 0,-1-1 0,1 0 0,-1 0 0,1 0 0,0 0 0,-1 0 0,1 0 0,0-1 0,21 4 0,0-3 0,0-1 0,41-9 0,-15 3 0,36-11 0,-64 12 0,0 2 0,0 0 0,39-2 0,163 7 0,-213 2 0,-22 6 0,-36 11 0,35-15 0,-28 13 0,-1-2 0,-1-2 0,-75 13 0,100-24 0,1 1 0,-35 10 0,53-14 0,0 0 0,0 0 0,0 0 0,0 0 0,-1 0 0,1 0 0,0 0 0,0 0 0,0 0 0,0 0 0,-1 0 0,1 0 0,0 0 0,0 0 0,0 0 0,0 0 0,0 0 0,-1 0 0,1 0 0,0 0 0,0 0 0,0 0 0,0 0 0,-1 0 0,1 0 0,0 0 0,0 0 0,0 0 0,0 0 0,0 0 0,0 1 0,-1-1 0,1 0 0,0 0 0,0 0 0,0 0 0,0 0 0,0 0 0,0 1 0,0-1 0,0 0 0,0 0 0,0 0 0,-1 0 0,1 0 0,0 1 0,0-1 0,0 0 0,0 0 0,0 0 0,0 0 0,0 1 0,0-1 0,0 0 0,0 0 0,1 0 0,-1 0 0,0 1 0,0-1 0,0 0 0,0 0 0,0 0 0,0 0 0,0 0 0,0 1 0,16 0 0,21-3 0,270-58 0,-285 56 0,-18 3 0,-16 2 0,-39 9 0,-98 30 0,-4 3 0,126-38 0,1 1 0,0 1 0,0 2 0,0 1 0,-28 15 0,42-18 0,0 1 0,1 0 0,0 0 0,0 1 0,1 1 0,0-1 0,1 2 0,0-1 0,1 1 0,0 1 0,1-1 0,-7 14 0,-63 125 0,45-75 0,22-50 0,-22 41 0,16-32 0,1 2 0,2 0 0,1 0 0,-12 72 0,-14 46 0,29-110 0,3 0 0,-2 68 0,5-42 0,-6 4 0,4-43 0,0 46 0,5-65 0,0-6 0,0 0 0,0 0 0,0 1 0,1-1 0,0 0 0,0 0 0,3 7 0,-3-11 0,0 0 0,0-1 0,0 1 0,1 0 0,-1-1 0,0 1 0,1-1 0,-1 1 0,1-1 0,0 0 0,0 1 0,-1-1 0,1 0 0,0 0 0,0 0 0,0-1 0,0 1 0,0 0 0,0-1 0,0 1 0,0-1 0,0 0 0,0 0 0,1 0 0,1 0 0,28 0 0,-1-1 0,1-2 0,-1-1 0,0-2 0,56-17 0,-85 23 0,0-1 0,0 0 0,1 0 0,-1 0 0,0 0 0,-1 0 0,1 0 0,0 0 0,0-1 0,0 1 0,-1-1 0,1 0 0,-1 1 0,1-1 0,-1 0 0,0 0 0,1 0 0,-1 0 0,1-3 0,0 0 0,-1 0 0,1 0 0,-1-1 0,-1 1 0,1 0 0,-1 0 0,0 0 0,-1-8 0,-1-7 0,-2 1 0,0-1 0,-11-27 0,-46-100 0,57 140 0,-1-1 0,0 2 0,0-1 0,-1 0 0,0 1 0,0 0 0,0 0 0,-1 1 0,-9-7 0,-3 0 0,0 1 0,-29-13 0,22 14 0,0 1 0,0 1 0,-1 2 0,0 0 0,-43-2 0,-140 5 0,113 5 0,91-2 0,1 0 0,0 1 0,-1 0 0,1 0 0,0 0 0,0 1 0,-1-1 0,1 1 0,1 0 0,-1 1 0,0-1 0,0 1 0,1 0 0,-1 0 0,1 1 0,0-1 0,0 1 0,1 0 0,-1 0 0,1 0 0,-1 0 0,-2 6 0,-5 10 0,1 1 0,1 0 0,0 0 0,-5 25 0,-10 22 0,-57 138 0,71-179 0,1 1 0,1 0 0,1 0 0,1 0 0,2 1 0,1 0 0,1 51 0,3-77 0,0 0 0,0-1 0,1 1 0,-1 0 0,0-1 0,1 1 0,0-1 0,-1 0 0,1 1 0,0-1 0,0 0 0,1 0 0,-1 0 0,0 0 0,1-1 0,-1 1 0,1-1 0,-1 1 0,1-1 0,0 0 0,-1 0 0,1 0 0,0 0 0,0-1 0,0 1 0,0-1 0,3 1 0,15 2 0,0-1 0,32 0 0,-44-2 0,11-2 0,0 0 0,0-1 0,0-1 0,0-1 0,-1 0 0,0-2 0,0 0 0,0-1 0,-1-1 0,-1-1 0,1 0 0,-1-1 0,-1-1 0,0-1 0,21-22 0,285-306 0,-199 207 0,-57 69 0,28-31 0,-23 14 0,-43 53 0,-2-1 0,-1-2 0,-1 0 0,-2-2 0,23-44 0,-21 28 0,2 1 0,49-67 0,-54 88 0,-13 19 0,-1 0 0,0-1 0,-1 1 0,0-2 0,0 1 0,-1 0 0,-1-1 0,6-17 0,15-72 0,12-60 0,-36 155 0,-1 1 0,1 0 0,1-1 0,-1 1 0,0 0 0,1 0 0,0 0 0,0 0 0,0 1 0,1-1 0,-1 0 0,1 1 0,0 0 0,0 0 0,0-1 0,0 2 0,1-1 0,-1 0 0,1 1 0,0-1 0,-1 1 0,1 0 0,0 1 0,0-1 0,0 0 0,9-1 0,6 0 0,0 0 0,0 1 0,1 1 0,32 2 0,-29 0 0,-21 1 0,-11 3 0,-12 3 0,-93 16 0,137-26 0,1-1 0,-1-1 0,0-1 0,0-1 0,37-14 0,-47 15 0,5 1 0,-15 3 0,0 1 0,0-1 0,0 1 0,0-1 0,0 0 0,0 0 0,-1-1 0,1 1 0,0 0 0,0-1 0,3-3 0,-6 5 0,0-1 0,0 1 0,0 0 0,0-1 0,0 1 0,0-1 0,0 1 0,-1 0 0,1-1 0,0 1 0,0-1 0,0 1 0,-1 0 0,1-1 0,0 1 0,0 0 0,-1 0 0,1-1 0,0 1 0,-1 0 0,1-1 0,0 1 0,-1 0 0,1 0 0,-1 0 0,1 0 0,0-1 0,-1 1 0,1 0 0,-1 0 0,1 0 0,0 0 0,-1 0 0,1 0 0,-1 0 0,1 0 0,0 0 0,-1 0 0,1 0 0,-1 0 0,0 1 0,-21-4 0,20 3 0,-1 0 0,0 0 0,1 0 0,-1 0 0,1 0 0,-1 1 0,0-1 0,1 1 0,-1-1 0,1 1 0,0 0 0,-1 0 0,1 1 0,0-1 0,-1 0 0,1 1 0,0-1 0,0 1 0,0 0 0,0-1 0,0 1 0,1 0 0,-1 0 0,1 0 0,-1 1 0,-1 3 0,-15 17 0,15-21 0,0 1 0,1-1 0,-1-1 0,0 1 0,0 0 0,0-1 0,0 1 0,-1-1 0,1 0 0,0 0 0,-6 1 0,-22 9 0,80-5 0,-21-9 0,1 0 0,-1-2 0,-1-2 0,1 0 0,36-15 0,34-9 0,-31 17 0,-116 15 0,36-2 0,0 1 0,0 0 0,0 1 0,-20 4 0,-112 36 0,135-39 0,0 0 0,0-1 0,0 0 0,0-1 0,-12 0 0,13-1 0,-1 1 0,0 1 0,1 0 0,-18 3 0,27-4 0,0 0 0,-1 0 0,1 0 0,0 0 0,0 0 0,0 0 0,0 0 0,-1 0 0,1-1 0,0 1 0,0 0 0,0 0 0,0 0 0,-1 0 0,1 1 0,0-1 0,0 0 0,0 0 0,0 0 0,-1 0 0,1 0 0,0 0 0,0 0 0,0 0 0,0 0 0,-1 0 0,1 0 0,0 0 0,0 1 0,0-1 0,0 0 0,0 0 0,-1 0 0,1 0 0,0 0 0,0 1 0,0-1 0,0 0 0,0 0 0,0 0 0,0 0 0,0 1 0,0-1 0,0 0 0,0 0 0,0 0 0,0 0 0,0 1 0,0-1 0,0 0 0,0 0 0,0 0 0,0 0 0,0 1 0,0-1 0,0 0 0,0 0 0,0 0 0,0 0 0,0 1 0,15 4 0,22-1 0,-26-4 0,0-1 0,-1-1 0,1 0 0,-1 0 0,0-1 0,16-6 0,-15 5 0,0 0 0,1 1 0,-1 0 0,1 0 0,15 0 0,122-15 0,-84 11 0,-20 1 0,49 1 0,-41 13 0,-52-8 0,0 1 0,1-1 0,-1 1 0,1-1 0,-1 1 0,0 0 0,1-1 0,-1 1 0,0 0 0,0 0 0,0 0 0,1 0 0,-1 0 0,1 2 0,-2-2 0,0-1 0,0 1 0,1 0 0,-1 0 0,0 0 0,0-1 0,0 1 0,0 0 0,0 0 0,0 0 0,0-1 0,-1 1 0,1 0 0,0 0 0,0 0 0,-1-1 0,1 1 0,0 0 0,-1-1 0,1 1 0,-1 0 0,1-1 0,-1 1 0,1 0 0,-1-1 0,1 1 0,-1-1 0,1 1 0,-2 0 0,-4 3 0,0 1 0,0-1 0,0-1 0,0 1 0,-1-1 0,1 0 0,-1 0 0,0-1 0,-12 3 0,-66 8 0,-138-10 0,121-5 0,148-14 0,61-5 0,-38 6 0,-42 11 0,0 2 0,50 3 0,-35 0 0,-41 1 0,-9 3 0,-13 3 0,-130 16 0,57-6 0,727-19 0,-485 21 0,428-21 0,-627 0 0,21 0 0,-1 1 0,0 1 0,-59 11 0,70-8 0,1-1 0,-1-1 0,-25-1 0,24-1 0,0 1 0,-37 7 0,19-3 0,0 0 0,0-3 0,-77-5 0,23 1 0,-55-17 0,97 11 0,51 8 0,-1 0 0,1 0 0,-1 0 0,1 0 0,-1 0 0,1 0 0,-1-1 0,1 1 0,-1 0 0,1 0 0,0 0 0,-1-1 0,1 1 0,0 0 0,-1-1 0,1 1 0,0 0 0,-1-1 0,1 1 0,0 0 0,-1-1 0,1 1 0,0-1 0,0 1 0,0-1 0,-1 1 0,1-1 0,0 1 0,0 0 0,0-2 0,1 1 0,0 0 0,0 0 0,0-1 0,0 1 0,0 0 0,0 0 0,0 0 0,1 0 0,-1 0 0,0 1 0,1-1 0,-1 0 0,1 1 0,-1-1 0,3 0 0,15-7 0,10-5 0,1 1 0,0 1 0,1 2 0,-1 1 0,2 1 0,48-4 0,106-7 0,-146 18 0,-35 0 0,-27 0 0,-50 2 0,-85-4 0,114-5 0,40 6 0,1 1 0,-1-1 0,1 0 0,-1 1 0,1-1 0,-1 0 0,1-1 0,-1 1 0,1 0 0,0-1 0,0 1 0,0-1 0,-2-2 0,4 4 0,0-1 0,0 1 0,0 0 0,0-1 0,0 1 0,1-1 0,-1 1 0,0-1 0,0 1 0,1-1 0,-1 1 0,0 0 0,1-1 0,-1 1 0,0 0 0,1-1 0,-1 1 0,0 0 0,1-1 0,-1 1 0,1 0 0,-1 0 0,1-1 0,-1 1 0,1 0 0,-1 0 0,1 0 0,-1 0 0,1 0 0,-1 0 0,1 0 0,-1 0 0,1 0 0,-1 0 0,1 0 0,0 0 0,22-3 0,-23 3 0,19 0 0,1 1 0,0 1 0,25 5 0,7 1 0,-32-6 0,-2 2 0,1 0 0,0 1 0,-1 1 0,0 0 0,0 1 0,-1 2 0,0-1 0,0 2 0,-1 0 0,0 1 0,-1 1 0,26 25 0,-40-36 0,0 0 0,0-1 0,0 1 0,0 0 0,-1 0 0,1-1 0,0 1 0,0 0 0,-1 0 0,1 0 0,0 0 0,-1 0 0,1 0 0,-1 0 0,0 0 0,1 0 0,-1 0 0,0 1 0,1-1 0,-1 0 0,0 0 0,0 0 0,0 0 0,0 0 0,0 1 0,0-1 0,0 0 0,-1 0 0,1 0 0,-1 2 0,0-2 0,-1 1 0,0 0 0,0-1 0,1 0 0,-1 1 0,0-1 0,0 0 0,0 0 0,0 0 0,0 0 0,-1 0 0,1-1 0,0 1 0,-3 0 0,-11 2 0,0-1 0,-1-1 0,-17 0 0,-245-2 0,270-2 0,18-3 0,33-10 0,-17 7 0,3-2 0,0 2 0,0 0 0,54-8 0,-48 11 0,-2-1 0,51-18 0,-69 21 0,-1 1 0,1 0 0,0 1 0,0 0 0,0 1 0,0 1 0,19 1 0,-435 0 0,389 0 0,0 1 0,0 0 0,-16 4 0,-7 2 0,10-7 0,0 1 0,49-5 0,20-5 0,83-24 0,-96 23 0,1 1 0,1 2 0,-1 1 0,44-1 0,-127 8 0,-61 10 0,59-6 0,0-3 0,-81-5 0,30-1 0,50 3 0,51 0 0,7 0 0,30 0 0,548 0 0,-556 3 0,0 1 0,0 2 0,-1 0 0,0 1 0,0 1 0,-1 2 0,25 13 0,-28-14 0,-19-9 0,0 0 0,0 0 0,0 0 0,0 0 0,0 1 0,-1-1 0,1 0 0,0 1 0,0-1 0,0 1 0,0-1 0,-1 1 0,1-1 0,0 1 0,-1 0 0,1-1 0,0 1 0,-1 0 0,1-1 0,-1 1 0,1 0 0,-1 0 0,1 0 0,-1 0 0,1-1 0,-1 1 0,0 0 0,1 2 0,-2-2 0,0 0 0,0 0 0,0 0 0,0 0 0,0-1 0,-1 1 0,1 0 0,0 0 0,0-1 0,-1 1 0,1-1 0,0 1 0,-1-1 0,1 0 0,0 1 0,-2-1 0,-65 8 0,-65-9 0,156-1 0,0-1 0,0 0 0,-1-2 0,32-10 0,44-9 0,-28 3 0,-56 16 0,0 0 0,29-5 0,-389 48 0,287-29 0,-22 1 0,133-9 0,130-3 0,-96-16 0,-122 20 0,0 0 0,-36-5 0,-2 1 0,-167 2 0,241 0 0,23 1 0,0-1 0,0-1 0,0-1 0,0-1 0,0-1 0,39-12 0,-52 12 0,1 2 0,0-1 0,1 2 0,-1-1 0,0 1 0,13 1 0,-442 1 0,399-3 0,30-4 0,28-5 0,105-23 0,-112 24 0,1 1 0,0 2 0,1 1 0,49-2 0,-69 7 0,0-1 0,1 0 0,-1-1 0,16-5 0,-95 8 0,25-2 0,1 4 0,0 2 0,-77 17 0,103-18 0,-175 39 0,187-43 0,1 1 0,-1 0 0,0 0 0,0 1 0,0-1 0,1 0 0,-1 0 0,0 0 0,0 0 0,0 1 0,1-1 0,-1 0 0,0 1 0,1-1 0,-1 1 0,0-1 0,1 1 0,-1-1 0,0 1 0,1-1 0,-1 1 0,1-1 0,-1 1 0,1 0 0,-1-1 0,1 2 0,18 5 0,38-3 0,209-5 0,-295 1 0,1 0 0,0 2 0,0 2 0,0 0 0,-43 13 0,21-7 0,41-9 0,1 0 0,-1 1 0,1 0 0,-12 5 0,88 15 0,-39-19 0,-15-1 0,1 0 0,-1 0 0,1 1 0,-1 1 0,17 7 0,13-1 0,-38-10 0,0 0 0,-1 1 0,1 0 0,0 0 0,-1 0 0,1 1 0,-1-1 0,1 1 0,-1 0 0,5 3 0,-9-5 0,0 0 0,0 0 0,0 1 0,1-1 0,-1 0 0,0 0 0,0 0 0,0 1 0,0-1 0,1 0 0,-1 0 0,0 1 0,0-1 0,0 0 0,0 1 0,0-1 0,0 0 0,0 0 0,0 1 0,0-1 0,0 0 0,0 0 0,0 1 0,0-1 0,0 0 0,0 1 0,0-1 0,0 0 0,0 0 0,0 1 0,0-1 0,0 0 0,-1 0 0,1 1 0,0-1 0,0 0 0,0 0 0,0 1 0,-1-1 0,1 0 0,0 0 0,0 0 0,0 0 0,-1 1 0,-18 10 0,-21 3 0,10-6 0,-5 2 0,0-2 0,-1-1 0,0-2 0,-48 1 0,54-5 0,0 1 0,-45 9 0,28-6 0,-1-1 0,-88-6 0,37-1 0,-161 3 0,985 0 0,-724 0 0,0 0 0,-1 0 0,1 0 0,0 0 0,0-1 0,0 1 0,-1 1 0,1-1 0,0 0 0,0 0 0,0 0 0,0 0 0,-1 0 0,1 1 0,0-1 0,0 0 0,-1 1 0,1-1 0,0 1 0,0-1 0,-1 1 0,2 0 0,-13 9 0,-29 7 0,-27-2 0,-1-4 0,0-3 0,-68 0 0,22-8 0,-226-11 0,-4-30 0,155 37 0,173 4 0,798 0 0,-756 2 0,1 2 0,-1 0 0,41 13 0,-66-17 0,-1 0 0,1 0 0,-1 0 0,1 0 0,-1 0 0,0 0 0,1 0 0,-1 0 0,1 0 0,-1 0 0,1 1 0,-1-1 0,1 0 0,-1 0 0,0 0 0,1 1 0,-1-1 0,1 0 0,-1 0 0,0 1 0,1-1 0,-1 0 0,0 1 0,1-1 0,-1 0 0,0 1 0,0-1 0,1 0 0,-1 1 0,0-1 0,0 1 0,0-1 0,1 1 0,-1-1 0,0 0 0,0 1 0,0-1 0,0 1 0,0-1 0,0 1 0,0 0 0,-19 11 0,-33 5 0,19-11 0,0-3 0,0 0 0,0-2 0,-45-5 0,-6 2 0,-232 2 0,345 1 0,0 2 0,46 11 0,-44-7 0,-1-2 0,38 2 0,-52-7 0,178 11 0,-111-5 0,123-7 0,55 4 0,-201 6 0,-40-5 0,1-1 0,26 0 0,31-2 0,85-3 0,-103-7 0,-39 5 0,-1 1 0,27 0 0,-45 3 0,5 0 0,-1 0 0,1 0 0,-1-1 0,1 0 0,9-2 0,-16 3 0,1 0 0,-1-1 0,1 1 0,-1 0 0,1 0 0,-1-1 0,1 1 0,-1 0 0,1-1 0,-1 1 0,0 0 0,1-1 0,-1 1 0,1 0 0,-1-1 0,0 1 0,1-1 0,-1 1 0,0-1 0,0 1 0,0-1 0,1 1 0,-1-1 0,0 1 0,0-1 0,0 1 0,0-2 0,0 0 0,-1 1 0,1-1 0,-1 0 0,1 1 0,-1-1 0,0 1 0,0-1 0,0 1 0,0-1 0,0 1 0,0 0 0,0-1 0,-3-1 0,-1-2 0,1-1 0,-1 1 0,1-1 0,0 0 0,0 0 0,1 0 0,-1-1 0,2 1 0,-1-1 0,1 0 0,-3-9 0,5 13 0,-1 0 0,1 0 0,0 0 0,0 0 0,0 0 0,0 0 0,1 0 0,-1 0 0,1 1 0,0-1 0,-1 0 0,1 0 0,0 0 0,1 1 0,-1-1 0,1 0 0,-1 1 0,1-1 0,0 1 0,-1 0 0,1 0 0,1-1 0,-1 1 0,0 1 0,0-1 0,1 0 0,-1 0 0,1 1 0,3-2 0,87-40 0,42-22 0,-124 56 0,-4 5 0,-14 9 0,-9 8 0,-2-1 0,-35 19 0,11-8 0,36-20 0,-1 0 0,0 0 0,0-1 0,0 0 0,0 0 0,-13 1 0,-30 8 0,97-14 0,71-28 0,-41 12 0,-56 13 0,1 1 0,24-4 0,-40 9 0,-1 0 0,1-1 0,-1 0 0,1 0 0,-1-1 0,0 0 0,1 0 0,-1 0 0,0 0 0,0-1 0,-1 1 0,7-6 0,-11 8 0,0-1 0,0 1 0,0 0 0,0 0 0,0-1 0,0 1 0,0 0 0,0-1 0,0 1 0,0 0 0,0-1 0,0 1 0,0 0 0,0 0 0,0-1 0,0 1 0,-1 0 0,1-1 0,0 1 0,0 0 0,0 0 0,0-1 0,-1 1 0,1 0 0,0 0 0,0 0 0,-1-1 0,1 1 0,0 0 0,0 0 0,-1 0 0,1 0 0,0 0 0,-1-1 0,1 1 0,0 0 0,0 0 0,-1 0 0,1 0 0,0 0 0,-1 0 0,1 0 0,0 0 0,-1 0 0,1 0 0,0 0 0,-1 0 0,1 0 0,0 1 0,0-1 0,-1 0 0,1 0 0,0 0 0,0 0 0,-1 1 0,-20-1 0,9 3 0,-59 10 0,-75 6 0,80-18 0,584-2 0,-915 1 0,419 0 0,0 1 0,0-1 0,1-1 0,-1-1 0,0 0 0,0-2 0,42-13 0,-44 11 0,0 1 0,1 0 0,35-2 0,-19 3 0,168-14 0,-200 18 0,54-5 0,-57 4 0,-1 1 0,0 0 0,1 0 0,-1 0 0,1 0 0,-1 0 0,1 0 0,-1 0 0,0 1 0,1-1 0,-1 0 0,1 1 0,-1-1 0,0 1 0,0-1 0,1 1 0,-1 0 0,0-1 0,0 1 0,0 0 0,1 0 0,-1 0 0,0 0 0,0 0 0,-1 0 0,1 0 0,0 1 0,0-1 0,0 0 0,-1 0 0,1 1 0,0 2 0,-1-2 0,-1 1 0,0-1 0,0 0 0,0 1 0,0-1 0,0 0 0,-1 1 0,1-1 0,-1 0 0,1 0 0,-1 0 0,0 0 0,0-1 0,0 1 0,0 0 0,0-1 0,0 1 0,0-1 0,-1 0 0,1 0 0,0 0 0,-4 1 0,-57 20 0,-23 0 0,52-11 0,0-3 0,-1 0 0,0-2 0,-57 1 0,82-7 0,-23 0 0,32 0 0,22 0 0,52 1 0,82-3 0,-47-16 0,-76 12 0,0 0 0,56-1 0,-65 8 0,-1-1 0,1-2 0,0 0 0,-1-1 0,26-7 0,-113 10 0,26-2 0,-28 0 0,47-1 0,0 2 0,-1 1 0,1 1 0,0 0 0,-1 2 0,1 0 0,-22 7 0,28-5 0,4 0 0,-1-1 0,-1 0 0,-19 3 0,76-10 0,40-5 0,94-20 0,-122 20 0,26-2 0,-166 9 0,-163 2 0,398-38 0,-100 23 0,-124-4 0,32 14 0,-1 1 0,1 3 0,-43 4 0,24 4 0,-30 2 0,-98-11 0,230 2 0,-12 0 0,-1-1 0,0-2 0,50-9 0,83-29 0,-14 22 0,-97 13 0,-49 5 0,-7 0 0,-28 0 0,-6 2 0,-65 11 0,-77 11 0,168-23 0,0 0 0,0 1 0,0 0 0,0 1 0,1 1 0,0 0 0,-18 8 0,36-10 0,0 0 0,1-1 0,-1 0 0,14 0 0,283-2 0,-343 3 0,-45 8 0,20-2 0,5 1 0,35-5 0,0-1 0,-29 0 0,133-5 0,75 4 0,-145-1 0,-1 2 0,1-1 0,-1 1 0,0 1 0,0 0 0,0 0 0,0 1 0,0 0 0,13 10 0,-15-9 0,1 0 0,1-1 0,-1 0 0,1-1 0,0 0 0,0 0 0,0-1 0,0 0 0,13 2 0,89 15 0,-225-21 0,135 0 0,0-2 0,0 0 0,-1-1 0,1-2 0,31-12 0,-11 5 0,10 1 0,15-6 0,-66 18 0,0 0 0,0 0 0,0 0 0,1 0 0,-1 1 0,0-1 0,0-1 0,1 1 0,-1 0 0,0 0 0,0 0 0,0 0 0,1 0 0,-1 0 0,0 0 0,0 0 0,0 0 0,0 0 0,1 0 0,-1 0 0,0-1 0,0 1 0,0 0 0,0 0 0,1 0 0,-1 0 0,0 0 0,0-1 0,0 1 0,0 0 0,0 0 0,0 0 0,0 0 0,0-1 0,1 1 0,-1 0 0,0 0 0,0 0 0,0-1 0,0 1 0,0 0 0,0 0 0,0 0 0,0-1 0,0 1 0,0 0 0,0 0 0,0-1 0,0 1 0,-1 0 0,1 0 0,0 0 0,0 0 0,0-1 0,-15-4 0,-22 1 0,8 5 0,-1 1 0,-50 10 0,78-11 0,-6 0 0,3 0 0,-1 0 0,1 0 0,-1 0 0,1 1 0,0-1 0,-1 2 0,1-1 0,0 0 0,-8 6 0,-2 1 0,-1-1 0,0 0 0,0-2 0,-1 1 0,1-2 0,-20 4 0,-28 9 0,138-21 0,154-72 0,-85 34 0,-121 36 0,-18 5 0,1-1 0,-1 1 0,0-1 0,0 0 0,0-1 0,0 1 0,0-1 0,0 0 0,4-3 0,-10 5 0,1-1 0,-1 0 0,1 1 0,-1-1 0,1 1 0,-1-1 0,1 1 0,-1 0 0,0 0 0,1-1 0,-1 1 0,0 0 0,1 0 0,-1 1 0,1-1 0,-3 1 0,-116 40 0,89-29 0,0-1 0,-1-1 0,-40 7 0,2-1 0,80-17 0,-1 0 0,0 1 0,0 0 0,16 2 0,-13-1 0,-1 0 0,1-1 0,0 0 0,20-4 0,45-19 0,-48 13 0,53-10 0,-13 3 0,-136-1 0,-163-35 0,214 50 0,12 3 0,0 0 0,0 0 0,-1 0 0,1-1 0,0 0 0,0 0 0,0 0 0,0 0 0,0-1 0,1 1 0,-1-1 0,0 0 0,1 0 0,-1-1 0,1 1 0,0-1 0,-5-4 0,8 6 0,1 0 0,-1 1 0,1-1 0,-1 0 0,1 0 0,-1 1 0,1-1 0,0 0 0,-1 1 0,1-1 0,0 0 0,-1 1 0,1-1 0,0 1 0,0-1 0,0 1 0,-1 0 0,1-1 0,0 1 0,0 0 0,0 0 0,1-1 0,23-7 0,213-36 0,-78 7 0,-194 46 0,1 2 0,-62 28 0,71-29 0,22-10 0,0 1 0,1 0 0,-1-1 0,0 1 0,0 0 0,1 0 0,-1 0 0,0 0 0,1 0 0,-1 0 0,1 1 0,-1-1 0,1 0 0,-2 3 0,4-4 0,-1 1 0,0-1 0,1 1 0,-1-1 0,0 1 0,1-1 0,-1 0 0,1 1 0,-1-1 0,1 0 0,-1 1 0,1-1 0,-1 0 0,1 1 0,-1-1 0,1 0 0,-1 0 0,1 0 0,-1 1 0,1-1 0,0 0 0,-1 0 0,1 0 0,-1 0 0,1 0 0,-1 0 0,1 0 0,0-1 0,9 2 0,0-1 0,0-1 0,0 0 0,14-3 0,10-5 0,1 1 0,-1 2 0,1 2 0,1 1 0,34 1 0,-75 8 0,0-1 0,-1-1 0,0 1 0,0-1 0,-8 4 0,-16 10 0,-39 15 0,-20 12 0,133-44 0,-19-6 0,0 0 0,1 2 0,0 2 0,29 0 0,37-1 0,-74-2 0,-18-1 0,-2 5 0,-1-1 0,1 0 0,0 1 0,-1-1 0,1 1 0,0 0 0,-1 0 0,1 0 0,-1 0 0,1 0 0,-3 1 0,-56 15 0,-6-1 0,181-14 0,62-3 0,-116-7 0,-40 5 0,1 1 0,26-1 0,-14 6 0,0 2 0,62 14 0,-34-5 0,69 8 0,-34-3 0,-74-13 0,0 0 0,1-1 0,37 1 0,-41-6 0,1 1 0,0 2 0,0 0 0,-1 1 0,26 7 0,-110-10 0,25 2 0,-389-2 0,427 0 0,0 0 0,0 0 0,0 0 0,0 0 0,0 0 0,0 0 0,0-1 0,0 1 0,0-1 0,0 1 0,0-1 0,0 0 0,1 1 0,-1-1 0,0 0 0,0 0 0,1-1 0,-1 1 0,1 0 0,-1 0 0,-2-3 0,4 3 0,0 0 0,0 1 0,0-1 0,-1 0 0,1 1 0,0-1 0,0 0 0,0 1 0,0-1 0,0 0 0,0 1 0,1-1 0,-1 1 0,0-1 0,0 0 0,0 1 0,1-1 0,-1 0 0,0 1 0,0-1 0,1 1 0,-1-1 0,1 0 0,23-16 0,49-18 0,93-41 0,-147 64 0,-19 12 0,0 0 0,0 0 0,0-1 0,0 1 0,0 0 0,0 0 0,1 0 0,-1-1 0,0 1 0,0 0 0,0 0 0,0 0 0,0-1 0,0 1 0,0 0 0,0 0 0,0-1 0,-1 1 0,1 0 0,0 0 0,0 0 0,0-1 0,0 1 0,0 0 0,0 0 0,0 0 0,0 0 0,-1-1 0,1 1 0,0 0 0,0 0 0,0 0 0,0 0 0,0 0 0,-1-1 0,1 1 0,0 0 0,0 0 0,0 0 0,-1 0 0,1 0 0,0 0 0,0 0 0,-1 0 0,-2-1 0,0 0 0,0 1 0,0-1 0,0 1 0,0 0 0,0 0 0,-1 0 0,1 0 0,0 1 0,-5 0 0,-140 27 0,-107 11 0,235-31 0,29-1 0,34-2 0,-25-7 0,0-1 0,1-1 0,17-7 0,46-8 0,-51 14 0,55-17 0,-65 15 0,1 2 0,0 0 0,0 1 0,45-2 0,-82 9 0,1 1 0,0 1 0,1 1 0,-17 8 0,-6 2 0,-20 10 0,37-16 0,0-2 0,-30 10 0,172-24 0,-14-21 0,-72 16 0,-1 2 0,1 2 0,1 1 0,51-1 0,-202 7 0,62 0 0,42 0 0,17 0 0,44 0 0,-20-2 0,1 2 0,-1 2 0,55 9 0,-75-9 0,1-1 0,-1 0 0,23-1 0,-26-1 0,1 1 0,0 0 0,-1 0 0,1 1 0,0 1 0,15 3 0,-24-5 0,0 1 0,-1-1 0,1 0 0,-1 0 0,1 0 0,0 0 0,-1 0 0,1 1 0,-1-1 0,1 0 0,0 0 0,-1 1 0,1-1 0,-1 0 0,1 1 0,-1-1 0,1 1 0,-1-1 0,0 1 0,1-1 0,-1 1 0,0-1 0,1 1 0,-1-1 0,0 1 0,1-1 0,-1 1 0,0-1 0,0 1 0,0 0 0,1-1 0,-1 1 0,0-1 0,0 1 0,0 0 0,0 0 0,-21 15 0,-40 6 0,58-21 0,-17 4 0,0-2 0,-1 0 0,1-1 0,-25-1 0,-16 2 0,48-1 0,0 0 0,0 1 0,0 0 0,0 1 0,0 1 0,-16 8 0,42-18 0,1 0 0,0 0 0,19-3 0,32-10 0,133-60 0,-197 76 0,-7 1 0,-23-2 0,-35 2 0,-83-1 0,-116 5 0,243 2 0,29 0 0,34 3 0,298-9 0,-370 1 0,0 1 0,0 1 0,0 2 0,1 0 0,-35 11 0,1-5 0,47-8 0,18-1 0,36-3 0,1-2 0,-1-1 0,57-16 0,-60 12 0,0 2 0,1 2 0,-1 1 0,1 2 0,69 5 0,-88 0 0,-1 0 0,1 2 0,-1 0 0,-1 1 0,18 8 0,-16-6 0,0-1 0,1-1 0,34 8 0,109 8 0,-154-21 0,0 0 0,1 0 0,-1 1 0,0 0 0,0 0 0,0 1 0,-1 0 0,1 0 0,13 9 0,-21-12 0,0 0 0,1 0 0,-1 1 0,0-1 0,0 0 0,1 1 0,-1-1 0,0 0 0,0 1 0,0-1 0,0 0 0,1 1 0,-1-1 0,0 1 0,0-1 0,0 0 0,0 1 0,0-1 0,0 1 0,0-1 0,0 0 0,0 1 0,0-1 0,0 1 0,-1-1 0,1 0 0,0 1 0,0-1 0,0 0 0,0 1 0,0-1 0,-1 0 0,1 1 0,0-1 0,0 0 0,-1 1 0,-17 12 0,-21 1 0,-44-3 0,0-4 0,-91-4 0,169-3 0,26-2 0,1-1 0,-1-1 0,0 0 0,0-2 0,32-14 0,17-13 0,-154 31 0,-38 1 0,-40 2 0,182-5 0,-1-1 0,1 0 0,-2-2 0,1 0 0,-1-1 0,0-1 0,0-1 0,-1 0 0,22-18 0,-38 27 0,-1 1 0,0 0 0,0 0 0,1 0 0,-1 0 0,0 0 0,0 0 0,1-1 0,-1 1 0,0 0 0,0 0 0,0 0 0,1 0 0,-1-1 0,0 1 0,0 0 0,0 0 0,0-1 0,1 1 0,-1 0 0,0 0 0,0-1 0,0 1 0,0 0 0,0 0 0,0-1 0,0 1 0,0 0 0,0 0 0,0-1 0,0 1 0,0 0 0,0-1 0,0 1 0,0 0 0,0 0 0,0-1 0,0 1 0,0 0 0,-1 0 0,1-1 0,0 1 0,0 0 0,0 0 0,-1-1 0,-15-4 0,-21 2 0,37 3 0,-66-1 0,-135 3 0,223-7 0,0-1 0,32-12 0,-23 7 0,-6 4 0,0 1 0,44-4 0,-13 3 0,73-11 0,-118 16 0,4 0 0,-26 1 0,-399 2 0,408-1 0,-1 0 0,1 0 0,-1 0 0,1 0 0,0 0 0,-1-1 0,1 1 0,-1-1 0,1 1 0,0-1 0,0 0 0,-5-2 0,10-5 0,17-3 0,0 5 0,0 1 0,1 1 0,39-3 0,-19 3 0,59 1 0,-14 2 0,-66-4 0,-29-2 0,-34 0 0,25 10 0,-1 0 0,1 1 0,0 1 0,-27 10 0,23-7 0,0-1 0,-26 5 0,28-5 0,29-1 0,46 4 0,-35-7 0,3 5 0,-33-5 0,-50-3 0,46-1 0,-21 2 0,0 1 0,-52 9 0,54-7 0,26-3 0,29-1 0,12 0 0,-1-1 0,43 4 0,-64-1 0,-1-1 0,0 2 0,0 0 0,0 0 0,-1 1 0,1 0 0,17 10 0,-9-4 0,-15-9 0,0 1 0,0 0 0,-1 0 0,1 0 0,-1 0 0,1 1 0,5 4 0,-12-5 0,0 0 0,0 0 0,0 0 0,0 0 0,0 0 0,-1-1 0,1 1 0,0-1 0,-1 0 0,-4 1 0,-17 4 0,4 0 0,0-2 0,0 0 0,0-1 0,-27 0 0,91-4 0,79-14 0,22-4 0,-126 17 0,-8 1 0,1-1 0,-1 1 0,0-2 0,0 1 0,10-5 0,-87 3 0,-56 13 0,79-3 0,-47-2 0,334-20 0,-231 15 0,173-1 0,-166 2 0,-38 0 0,1 1 0,-1 0 0,0 2 0,1 0 0,-1 1 0,1 1 0,0 0 0,0 1 0,-17 10 0,-40 11 0,141-23 0,68-3 0,54-3 0,-229 9 0,8-2 0,-63 3 0,88-9 0,-1 1 0,1 0 0,-1 1 0,1 0 0,-1 0 0,1 1 0,0 0 0,-14 6 0,69-3 0,-3-6 0,-2-2 0,50-9 0,-73 9 0,130-29 0,-183 28 0,-29 2 0,-21 4 0,19 0 0,-66-6 0,116-1 0,25-1 0,26-1 0,33 5 0,-46 3 0,-1-2 0,1 0 0,-1-1 0,42-11 0,-120 13 0,27-1 0,23 0 0,8 1 0,354 0 0,-389 0 0,18-1 0,-1 0 0,1 1 0,-1 1 0,1 1 0,-1 0 0,1 1 0,0 1 0,0 0 0,-16 7 0,-6-3 0,33-8 0,1 0 0,-1 1 0,0-1 0,1 1 0,-1 0 0,1 0 0,-1 0 0,1 1 0,0-1 0,-7 4 0,11-4 0,-1-1 0,0 1 0,0-1 0,0 1 0,1-1 0,-1 0 0,0 1 0,1-1 0,-1 0 0,0 1 0,1-1 0,-1 0 0,0 1 0,1-1 0,-1 0 0,1 0 0,-1 1 0,1-1 0,-1 0 0,0 0 0,1 0 0,-1 0 0,1 1 0,-1-1 0,1 0 0,-1 0 0,1 0 0,-1 0 0,1 0 0,-1 0 0,1 0 0,0-1 0,20 4 0,2-4 0,-1-1 0,1 0 0,-1-2 0,0-1 0,28-9 0,54-11 0,-51 16 0,-31 5 0,0 0 0,40 0 0,-93 2 0,9 1 0,1 0 0,-1 1 0,1 1 0,-1 1 0,-29 6 0,44-3 0,19-3 0,19-4 0,-9-2 0,0 0 0,30 0 0,-28 2 0,44-7 0,-20 2 0,-39 6 0,1 0 0,0 0 0,0-1 0,0-1 0,11-4 0,-34 11 0,0 0 0,-1-1 0,0-1 0,-27 2 0,-35 5 0,-21 5 0,30-7 0,34-3 0,0-2 0,-37-3 0,32 0 0,113 3 0,159-4 0,-174-7 0,28 0 0,526 9 0,-582 5 0,-28 0 0,-20 2 0,-218 62 0,206-61 0,-114 36 0,143-44 0,-1 0 0,0 0 0,0 0 0,0 1 0,0-1 0,0 0 0,0 0 0,0 0 0,1 0 0,-1 0 0,0 0 0,0 0 0,0 0 0,0 1 0,0-1 0,0 0 0,0 0 0,0 0 0,0 0 0,0 0 0,0 0 0,0 1 0,0-1 0,0 0 0,0 0 0,0 0 0,0 0 0,0 0 0,0 1 0,0-1 0,0 0 0,0 0 0,0 0 0,0 0 0,0 0 0,0 0 0,0 1 0,0-1 0,0 0 0,-1 0 0,1 0 0,0 0 0,0 0 0,0 0 0,0 0 0,0 0 0,0 0 0,0 1 0,0-1 0,-1 0 0,1 0 0,0 0 0,0 0 0,0 0 0,0 0 0,0 0 0,0 0 0,-1 0 0,1 0 0,0 0 0,0 0 0,0 0 0,19 3 0,25-1 0,30-19 0,-207 46 0,22 6 0,-28 1 0,5-2 0,89-23 0,-16 6 0,128-14 0,-54-4 0,0 0 0,0-1 0,0-1 0,24-9 0,-24 8 0,1 0 0,0 0 0,28-2 0,45-4 0,-51 5 0,45 0 0,402 6 0,-471 0 0,-1 0 0,1 1 0,-1 0 0,1 1 0,-1 0 0,0 1 0,0 1 0,-1-1 0,16 10 0,-26-14 0,0 0 0,0 0 0,1 0 0,-1 0 0,0 0 0,0 0 0,1 0 0,-1 0 0,0 1 0,0-1 0,1 0 0,-1 0 0,0 0 0,0 0 0,0 0 0,0 1 0,1-1 0,-1 0 0,0 0 0,0 0 0,0 1 0,0-1 0,1 0 0,-1 0 0,0 0 0,0 1 0,0-1 0,0 0 0,0 0 0,0 1 0,0-1 0,0 0 0,0 0 0,0 1 0,0-1 0,0 0 0,0 0 0,0 1 0,0-1 0,0 0 0,0 0 0,0 1 0,0-1 0,0 0 0,0 0 0,-1 1 0,1-1 0,0 0 0,-16 6 0,-21-3 0,-377-4 0,401 0 0,1-1 0,0 1 0,1-2 0,-1 0 0,-15-6 0,14 5 0,0 0 0,1 0 0,-2 2 0,-14-2 0,9 1 0,-1 0 0,-28-8 0,62 12 0,1-1 0,-1 0 0,0-1 0,0 0 0,0-1 0,22-6 0,24-3 0,-47 10 0,12-1 0,-1-2 0,1 0 0,28-10 0,-53 14 0,0 0 0,0 0 0,0 0 0,0 0 0,0 0 0,0-1 0,0 1 0,0 0 0,0 0 0,-1 0 0,1 0 0,0 0 0,0 0 0,0 0 0,0-1 0,0 1 0,0 0 0,0 0 0,0 0 0,0 0 0,0 0 0,0 0 0,0-1 0,0 1 0,0 0 0,0 0 0,0 0 0,0 0 0,0 0 0,0 0 0,0-1 0,0 1 0,0 0 0,0 0 0,0 0 0,1 0 0,-1 0 0,0 0 0,0 0 0,0-1 0,0 1 0,0 0 0,0 0 0,0 0 0,0 0 0,0 0 0,1 0 0,-1 0 0,0 0 0,0 0 0,0 0 0,0 0 0,0 0 0,0 0 0,1 0 0,-1 0 0,0 0 0,0 0 0,0 0 0,-19-4 0,-26 2 0,-38 3 0,-99-2 0,182 1 0,-1 0 0,0 0 0,0 1 0,0-1 0,1 0 0,-1 0 0,0 0 0,0 0 0,0 0 0,1-1 0,-1 1 0,0 0 0,0 0 0,0 0 0,1-1 0,-1 1 0,0 0 0,1-1 0,-1 1 0,0-1 0,1 1 0,-1-1 0,0 1 0,1-1 0,-1 1 0,1-1 0,-1 1 0,0-2 0,20-9 0,39-6 0,110-21 0,17 0 0,-165 33 0,-29-1 0,-34 0 0,-93 7 0,-68-2 0,56-19 0,44 3 0,126 16 0,-1 0 0,0-1 0,23-6 0,9 0 0,-28 4 0,-1-1 0,34-12 0,-39 10 0,1 1 0,-1 1 0,1 1 0,36-3 0,-52 7 0,1 0 0,0 0 0,0 0 0,-1-1 0,1 0 0,0 0 0,-1 0 0,1-1 0,-1 1 0,5-3 0,-59-4 0,-16 7 0,-116 3 0,113 7 0,36-4 0,-50 0 0,64-4 0,1 0 0,-1 1 0,1 1 0,0 1 0,0 0 0,0 1 0,-17 8 0,102-9 0,-3-3 0,-30 0 0,0-1 0,-1-2 0,56-9 0,-64 6 0,1 2 0,0 1 0,37 1 0,-35 2 0,1-2 0,44-7 0,-6 0 0,-81 9 0,-13 1 0,-43 7 0,8 6 0,-74 15 0,122-27 0,1 0 0,-1 1 0,1 1 0,-15 8 0,18-8 0,-1-1 0,1 0 0,-1 0 0,1-1 0,-1 0 0,0-1 0,-18 1 0,-17-2 0,-150-3 0,126-7 0,37 4 0,-49-1 0,-30 7 0,262 19 0,-97-21 0,-25 0 0,0 2 0,0 0 0,47 9 0,8-1 0,1 1 0,-56-6 0,0-1 0,0 0 0,0-3 0,40-2 0,-29 0 0,49 3 0,9 19 0,-9-2 0,-35-11 0,-23-2 0,54 1 0,102 13 0,-132-21 0,-37 0 0,0 1 0,0 1 0,0 0 0,0 1 0,26 6 0,-43-7 0,0 0 0,1 0 0,-1 0 0,1 0 0,-1 0 0,1 0 0,-1 0 0,1 0 0,-1 0 0,0 0 0,1 0 0,-1 0 0,1 1 0,-1-1 0,0 0 0,1 0 0,-1 0 0,1 1 0,-1-1 0,0 0 0,1 1 0,-1-1 0,0 0 0,0 1 0,1-1 0,-1 0 0,0 1 0,0-1 0,1 1 0,-1-1 0,0 0 0,0 1 0,0-1 0,0 1 0,0-1 0,0 1 0,0-1 0,0 1 0,0 0 0,-16 10 0,-28 4 0,-16-2 0,-106 8 0,71-3 0,75-12 0,0-2 0,0 0 0,-40 1 0,58-8 0,10-1 0,13-4 0,254-60 0,-269 66 0,102-19 0,-83 18 0,-1-1 0,1-1 0,44-15 0,-69 20 0,0 0 0,0-1 0,0 1 0,-1 0 0,1 0 0,0 0 0,0 0 0,0 0 0,0 0 0,0 0 0,0 0 0,0-1 0,0 1 0,0 0 0,0 0 0,-1 0 0,1 0 0,0 0 0,0 0 0,0-1 0,0 1 0,0 0 0,0 0 0,0 0 0,0 0 0,0 0 0,0-1 0,0 1 0,0 0 0,0 0 0,0 0 0,0 0 0,0 0 0,0-1 0,1 1 0,-1 0 0,0 0 0,0 0 0,0 0 0,0 0 0,0 0 0,0 0 0,0-1 0,0 1 0,0 0 0,1 0 0,-1 0 0,0 0 0,0 0 0,0 0 0,0 0 0,0 0 0,0 0 0,0 0 0,1 0 0,-1 0 0,0 0 0,0 0 0,0 0 0,0 0 0,0 0 0,1 0 0,-1 0 0,0 0 0,-19-4 0,-26 2 0,6 3 0,0 2 0,-41 8 0,34-7 0,-80-3 0,116-1 0,53-3 0,0-2 0,0-1 0,0-3 0,55-17 0,-11 8 0,-64 15 0,0-1 0,0-1 0,32-12 0,-55 17 0,0 0 0,0 0 0,0 0 0,1 0 0,-1 0 0,0 0 0,0 0 0,0 0 0,1 0 0,-1 0 0,0 0 0,0 0 0,0 0 0,1-1 0,-1 1 0,0 0 0,0 0 0,0 0 0,1 0 0,-1 0 0,0 0 0,0 0 0,0-1 0,0 1 0,0 0 0,1 0 0,-1 0 0,0 0 0,0-1 0,0 1 0,0 0 0,0 0 0,0 0 0,0 0 0,0-1 0,1 1 0,-1 0 0,0 0 0,0 0 0,0-1 0,0 1 0,0 0 0,0 0 0,0 0 0,0-1 0,0 1 0,0 0 0,-1 0 0,1 0 0,0-1 0,0 1 0,0 0 0,0 0 0,0 0 0,0-1 0,-16-4 0,-20 1 0,-17 3 0,-179 4 0,163 5 0,36-3 0,-50 1 0,69-6 0,-30-1 0,78 1 0,-8 1 0,1-2 0,-1-1 0,0-1 0,0-1 0,47-14 0,-45 10 0,1 2 0,41-5 0,22-5 0,-57 11 0,0 1 0,0 1 0,1 2 0,42 5 0,11-2 0,-43-3 0,-31-1 0,0 1 0,0 1 0,1 0 0,-1 2 0,25 4 0,-40-6 0,0 0 0,1 0 0,-1 0 0,0 0 0,0 0 0,0 0 0,1 0 0,-1 0 0,0 0 0,0 0 0,0 0 0,0 0 0,1 0 0,-1 0 0,0 0 0,0 0 0,0 0 0,1 0 0,-1 1 0,0-1 0,0 0 0,0 0 0,0 0 0,0 0 0,1 0 0,-1 0 0,0 1 0,0-1 0,0 0 0,0 0 0,0 0 0,0 1 0,0-1 0,0 0 0,0 0 0,1 0 0,-1 0 0,0 1 0,0-1 0,0 0 0,0 0 0,0 0 0,0 1 0,0-1 0,0 0 0,-1 0 0,1 0 0,0 1 0,0-1 0,0 0 0,0 0 0,0 0 0,0 0 0,0 1 0,0-1 0,-15 8 0,-22 4 0,12-9 0,0 0 0,-47-2 0,49-1 0,0 0 0,-1 2 0,-39 7 0,37-4 0,15-3 0,34-1 0,45-1 0,-23 1 0,1-2 0,78-11 0,-107 8 0,0 1 0,0 1 0,0 1 0,0 0 0,1 1 0,20 3 0,-38 1 0,-10 1 0,-17 6 0,24-10 0,-43 14 0,-63 11 0,6-1 0,-46 6 0,98-22 0,-82 25 0,133-34 0,1 0 0,-1 0 0,0 0 0,0 0 0,0 0 0,0 0 0,0 0 0,0 0 0,0 0 0,0 1 0,0-1 0,0 0 0,0 0 0,0 0 0,0 0 0,0 0 0,0 0 0,0 0 0,0 0 0,0 0 0,0 0 0,1 1 0,-1-1 0,0 0 0,0 0 0,0 0 0,0 0 0,-1 0 0,1 0 0,0 0 0,0 0 0,0 0 0,0 1 0,0-1 0,0 0 0,0 0 0,0 0 0,0 0 0,0 0 0,0 0 0,0 0 0,20 1 0,30-5 0,146-34 0,-154 30 0,-31 6 0,0 0 0,1 0 0,16-7 0,-90 2 0,31 7 0,-3-1 0,-1 2 0,1 1 0,0 1 0,0 2 0,-41 12 0,14-7 0,51-10 0,0 1 0,0 1 0,1 0 0,-20 6 0,91-1 0,-32-9 0,-1-1 0,58-14 0,-5 0 0,-81 17 0,0 0 0,0 1 0,-1-1 0,1 0 0,0 0 0,0 0 0,-1 0 0,1 0 0,0-1 0,0 1 0,-1 0 0,1 0 0,0 0 0,0-1 0,-1 1 0,1 0 0,0-1 0,-1 1 0,1-1 0,0 1 0,-1-1 0,1 1 0,-1-1 0,1 1 0,-1-1 0,1 0 0,-1 1 0,1-1 0,0 0 0,-20-11 0,-38-2 0,-111-7 0,134 16 0,-65-19 0,64 15 0,-57-9 0,-19 0 0,91 13 0,29-1 0,34-1 0,9 6 0,74-11 0,-50 6 0,-56 5 0,0 0 0,33-7 0,-17 2 0,-1 2 0,0 2 0,1 1 0,40 4 0,7 0 0,-158 22 0,-141 35 0,95-36 0,77-16 0,1 1 0,-58 20 0,88-25 0,-1 0 0,0-1 0,0-1 0,0-1 0,0 0 0,-15-1 0,11 0 0,-1 1 0,-31 6 0,-114 15 0,130-19 0,28-2 0,28-1 0,20 0 0,-14 1 0,-1-2 0,0 0 0,48-10 0,-35 6 0,-24 3 0,-39 1 0,-614 2 0,832 18 0,188-19 0,-432-2 0,-71-11 0,53 7 0,0 2 0,-73 7 0,25 0 0,131-3 0,16 1 0,-1-1 0,0-1 0,0-2 0,0-1 0,51-14 0,-71 14 0,-1 2 0,1-1 0,0 1 0,0 1 0,0 0 0,15 1 0,-68 1 0,10 0 0,1-1 0,0-1 0,-57-11 0,73 9 0,0 1 0,-31-1 0,118 3 0,109-13 0,-133 9 0,1 1 0,56 6 0,64-3 0,-100-9 0,-36 4 0,50-1 0,-55 7 0,-45-1 0,-47 0 0,27 1 0,0 1 0,-46 10 0,35-7 0,1-1 0,-89-6 0,37-1 0,28 4 0,-80-2 0,150 1 0,-1 0 0,1 0 0,-1 0 0,0 0 0,1-1 0,-1 1 0,1 0 0,-1 0 0,1-1 0,-1 1 0,0-1 0,1 0 0,0 1 0,-1-1 0,1 0 0,-1 0 0,1 0 0,0 0 0,0 0 0,0 0 0,-1 0 0,1 0 0,0-1 0,-1-1 0,3 2 0,-1 0 0,1-1 0,-1 1 0,1 0 0,0 0 0,-1 0 0,1 0 0,0 0 0,0 0 0,0 0 0,0 1 0,0-1 0,0 0 0,0 0 0,0 1 0,0-1 0,0 0 0,1 1 0,-1-1 0,0 1 0,0 0 0,0-1 0,1 1 0,-1 0 0,0 0 0,1 0 0,-1 0 0,0 0 0,0 0 0,2 0 0,187-20 0,-120 12 0,-36 3 0,48 0 0,326 5 0,-375 7 0,-28-1 0,-22-2 0,-43 1 0,41-4 0,1 0 0,-1 1 0,1 1 0,-22 7 0,6-2 0,0-2 0,0-2 0,-1 0 0,0-3 0,-66-4 0,10 0 0,-804 3 0,881 1 0,0 0 0,-1 0 0,1 2 0,0 0 0,0 0 0,0 1 0,1 1 0,-1 1 0,-20 10 0,34-15 0,0-1 0,0 0 0,0 0 0,0 0 0,0 0 0,0 1 0,-1-1 0,1 0 0,0 0 0,0 0 0,0 1 0,0-1 0,0 0 0,0 0 0,0 1 0,0-1 0,0 0 0,0 0 0,0 0 0,0 1 0,0-1 0,0 0 0,0 0 0,0 1 0,0-1 0,0 0 0,0 0 0,1 0 0,-1 1 0,0-1 0,0 0 0,0 0 0,0 0 0,0 0 0,0 1 0,1-1 0,-1 0 0,0 0 0,0 0 0,0 0 0,1 0 0,-1 0 0,0 1 0,0-1 0,0 0 0,1 0 0,-1 0 0,0 0 0,0 0 0,0 0 0,1 0 0,-1 0 0,0 0 0,0 0 0,0 0 0,1 0 0,25 9 0,31 3 0,85 4 0,-92-10 0,242 40 0,-105-17 0,40 11 0,-90-6 0,-23-6 0,159 60 0,-226-72 0,88 20 0,-41-13 0,24 22 0,-117-45 0,0 0 0,-1 0 0,1 0 0,0 0 0,0 1 0,0-1 0,-1 0 0,1 0 0,0 1 0,0-1 0,0 0 0,-1 1 0,1-1 0,0 1 0,-1-1 0,1 1 0,0-1 0,-1 1 0,1 0 0,-1-1 0,1 1 0,-1 0 0,1-1 0,0 2 0,-16 10 0,-50 7 0,44-14 0,-1 1 0,0-2 0,0 0 0,-27 0 0,-17 3 0,12-1 0,-1-3 0,-74-5 0,26-1 0,0 5 0,-113-4 0,128-6 0,-81-2 0,142 8 0,-1 0 0,1-2 0,-28-8 0,27 6 0,0 1 0,-53-3 0,42 6 0,1-2 0,0-1 0,-39-12 0,41 9 0,-2 0 0,1 3 0,-40-1 0,59 3 0,28-2 0,30-4 0,139 10 0,37-3 0,-161-7 0,20-1 0,92-8 0,-19-1 0,-22 9 0,-48 1 0,-37-1 0,-37 4 0,-25 6 0,-97 18 0,86-16 0,-1 3 0,-35 8 0,-22 5 0,16-9 0,-93-1 0,131-8 0,27 0 0,31 0 0,81 2 0,116-5 0,-107-14 0,-78 10 0,-1 1 0,47-1 0,106-11 0,-169 16 0,1 1 0,-1-2 0,0 0 0,24-8 0,33-6 0,12 2 0,-49 7 0,1 2 0,62-2 0,-83 7 0,-1-1 0,1-1 0,-1 0 0,1-1 0,24-11 0,-23 9 0,0 0 0,0 1 0,0 1 0,27-2 0,-23 4 0,0-1 0,0 0 0,0-2 0,29-9 0,-51 14 0,0 0 0,0 0 0,-1 0 0,1-1 0,0 1 0,0 0 0,0 0 0,0 0 0,0 0 0,0 0 0,0 0 0,0 0 0,0-1 0,0 1 0,0 0 0,0 0 0,-1 0 0,1 0 0,0 0 0,0 0 0,0-1 0,0 1 0,0 0 0,0 0 0,0 0 0,0 0 0,0 0 0,0 0 0,1-1 0,-1 1 0,0 0 0,0 0 0,0 0 0,0 0 0,0 0 0,0 0 0,0-1 0,0 1 0,0 0 0,0 0 0,0 0 0,0 0 0,1 0 0,-1 0 0,0 0 0,0 0 0,0 0 0,0 0 0,0-1 0,0 1 0,0 0 0,1 0 0,-1 0 0,0 0 0,0 0 0,0 0 0,0 0 0,0 0 0,1 0 0,-1 0 0,0 0 0,-19-3 0,-26 0 0,2 3 0,1-2 0,-49-9 0,61 10 0,25 1 0,1 1 0,-1-1 0,1 0 0,-1-1 0,1 1 0,-1-1 0,1 0 0,-1 0 0,1 0 0,0 0 0,-9-5 0,20 3 0,-1-1 0,1 1 0,0 1 0,13-4 0,35-7 0,-36 10 0,-1-2 0,29-9 0,-27 7 0,0 1 0,0 2 0,1 0 0,23-1 0,41-8 0,-7 0 0,-58 11 0,0 0 0,0-2 0,26-8 0,-15 3 0,0 2 0,0 1 0,1 2 0,36-2 0,-20 3 0,-41 2 0,0 0 0,-1 0 0,1-1 0,0 0 0,11-5 0,-66 2 0,-80 16 0,-10-1 0,-159-11 0,343 1 0,0-2 0,55-11 0,-23-3 0,-46 8 0,0 2 0,1 1 0,58-1 0,-549 6 0,299 20 0,233-22 0,217 4 0,-225 6 0,35 2 0,-97-10 0,-1 0 0,1 0 0,0 0 0,0 1 0,0 0 0,-1-1 0,1 2 0,0-1 0,-1 0 0,1 0 0,4 4 0,-8-5 0,1 0 0,-1 1 0,0-1 0,1 0 0,-1 1 0,0-1 0,1 0 0,-1 1 0,0-1 0,0 0 0,1 1 0,-1-1 0,0 0 0,0 1 0,0-1 0,0 1 0,0-1 0,0 0 0,1 1 0,-1-1 0,0 1 0,0-1 0,0 1 0,0-1 0,0 1 0,-1-1 0,1 0 0,0 1 0,0-1 0,0 1 0,0-1 0,0 0 0,-1 1 0,0 1 0,-1 0 0,0 0 0,1-1 0,-1 1 0,0-1 0,0 1 0,0-1 0,0 0 0,0 0 0,-4 2 0,-5 1 0,1-1 0,-1 0 0,0-1 0,0 0 0,0-1 0,-13 1 0,-36 5 0,35-3 0,-1-1 0,0-1 0,-42-3 0,43 0 0,0 1 0,0 1 0,1 1 0,-29 6 0,33-1 0,24-5 0,36-2 0,-23-1 0,57 1 0,99-15 0,-95 8 0,-56 6 0,0-1 0,0-1 0,-1-1 0,29-9 0,-42 9 0,-11 1 0,-28-1 0,-64 4 0,73 0 0,-22 0 0,14-1 0,0 1 0,0 2 0,-47 8 0,39-4 0,0-2 0,-1-2 0,-76-4 0,26-1 0,127 0 0,-1-1 0,44-11 0,-2 0 0,32-5 0,-93 18 0,0-1 0,0-1 0,0 0 0,0-2 0,18-7 0,-83 9 0,-18 3 0,18 0 0,1 2 0,-80 12 0,-41 9 0,136-19 0,19-2 0,0 0 0,0 0 0,-1 1 0,1 1 0,1 0 0,-1 1 0,0 0 0,1 1 0,-17 9 0,27-14 0,1 0 0,0 0 0,-1 1 0,1-1 0,-1 0 0,1 0 0,0 1 0,-1-1 0,1 0 0,0 1 0,0-1 0,-1 0 0,1 1 0,0-1 0,0 0 0,-1 1 0,1-1 0,0 1 0,0-1 0,0 1 0,0-1 0,-1 0 0,1 1 0,0-1 0,0 1 0,0-1 0,0 1 0,0-1 0,0 0 0,0 1 0,0-1 0,1 1 0,-1-1 0,0 1 0,0-1 0,0 1 0,17 10 0,23 0 0,37-6 0,100-6 0,-55-2 0,-101 3 0,-1 0 0,0-1 0,0-1 0,1-1 0,-2-1 0,39-12 0,123-36 0,-29 11 0,-149 39 0,0 1 0,1-1 0,-1 1 0,0 0 0,0 0 0,1 1 0,-1-1 0,0 0 0,1 1 0,-1 0 0,1 0 0,-1 0 0,1 0 0,-1 1 0,0-1 0,1 1 0,5 2 0,10 2 0,42 3 0,-75 0 0,-16 1 0,-296-5 0,192-7 0,257 22 0,-74-18 0,75 12 0,-99-10 0,0-1 0,29-1 0,-33-2 0,1 2 0,0 0 0,34 8 0,1 1 0,-37-7 0,-1 1 0,26 8 0,50 18 0,41 16 0,-77-30 0,-51-15 0,0 1 0,0-1 0,-1 1 0,1 1 0,0-1 0,-1 1 0,0 1 0,1-1 0,-1 1 0,-1 0 0,11 9 0,-16-13 0,-1 0 0,1 1 0,-1-1 0,0 0 0,1 1 0,-1-1 0,1 1 0,-1-1 0,0 1 0,0-1 0,1 1 0,-1-1 0,0 1 0,0 0 0,1-1 0,-1 1 0,0-1 0,0 1 0,0-1 0,0 1 0,0 0 0,0-1 0,0 1 0,0-1 0,0 1 0,0 0 0,0-1 0,0 1 0,-1-1 0,1 1 0,0-1 0,0 1 0,-1 0 0,-20 9 0,-31-7 0,50-3 0,-48-2 0,-72-13 0,-48-3 0,147 15 0,8 1 0,0-1 0,0 0 0,1-1 0,-25-9 0,32 10 0,2 1 0,0 0 0,0-1 0,0 1 0,1-1 0,-1 0 0,-6-5 0,11 8 0,0-1 0,-1 1 0,1 0 0,0-1 0,0 1 0,-1-1 0,1 1 0,0-1 0,0 1 0,-1-1 0,1 1 0,0 0 0,0-1 0,0 1 0,0-1 0,0 1 0,0-1 0,0 1 0,0-1 0,0 1 0,0-1 0,0 1 0,0-1 0,0 1 0,0-1 0,0 1 0,1-1 0,-1 0 0,23-15 0,-4 9 0,0 2 0,0 0 0,38-5 0,-36 8 0,-1-2 0,1 0 0,28-11 0,-24 7 0,0 0 0,0 2 0,0 1 0,27-1 0,-12 5 0,-41 1 0,-17-2 0,-44-6 0,32 3 0,-51 0 0,-42 3 0,-106 5 0,208 2 0,31 1 0,33 2 0,427-9 0,-437 8 0,-28-2 0,-22 0 0,-209 16 0,168-12 0,-21 1 0,38-10 0,1 3 0,-44 8 0,34-7 0,-98-4 0,127 0 0,90-1 0,106-13 0,-161 12 0,164-31 0,-83 20 0,-26 5 0,61-11 0,-50 14 0,-1005 6 0,1536-1 0,-657 17 0,27-13 0,0 0 0,0 1 0,-30 12 0,29-10 0,-1 0 0,-40 8 0,-247 40 0,348-58 0,-19 3 0,1-2 0,26-5 0,79-15 0,54-1 0,-124 14 0,-35 5 0,1 1 0,24 0 0,22-7 0,-34 3 0,-79 11 0,-80-6 0,37 0 0,-431 2 0,485 6 0,28-1 0,22 0 0,61 1 0,113-7 0,-66-2 0,-80 3 0,0 3 0,54 9 0,-86-11 0,16 4 0,-27-1 0,-16 2 0,-214 50 0,135-40 0,72-13 0,0 0 0,0 1 0,0 1 0,0 1 0,1 0 0,-26 13 0,8-1 0,-20 11 0,55-27 0,0 1 0,1-1 0,-1 0 0,0 1 0,1 0 0,0 0 0,-1-1 0,1 1 0,0 1 0,0-1 0,1 0 0,-1 0 0,1 1 0,0-1 0,-2 5 0,3-6 0,0-1 0,1 0 0,-1 1 0,0-1 0,0 0 0,1 1 0,-1-1 0,1 0 0,-1 1 0,1-1 0,-1 0 0,1 0 0,0 1 0,0-1 0,-1 0 0,1 0 0,0 0 0,0 0 0,0 0 0,0 0 0,0-1 0,0 1 0,1 0 0,-1 0 0,0-1 0,0 1 0,1-1 0,0 1 0,49 18 0,-35-14 0,-2-1 0,0 0 0,1-1 0,0-1 0,-1 0 0,20-1 0,-14-1 0,-1 2 0,27 5 0,-10-2 0,-1-1 0,1-1 0,0-2 0,38-4 0,9 0 0,-224-16 0,129 18 0,9 0 0,0 1 0,0 0 0,-1-1 0,1 1 0,0 0 0,-1 1 0,1-1 0,0 1 0,-1-1 0,1 1 0,-5 2 0,8-2 0,0 0 0,0-1 0,0 1 0,0-1 0,1 1 0,-1 0 0,0-1 0,0 1 0,1-1 0,-1 1 0,0-1 0,1 1 0,-1-1 0,1 1 0,-1-1 0,1 0 0,-1 1 0,1-1 0,-1 1 0,1-1 0,-1 0 0,1 0 0,-1 1 0,1-1 0,0 0 0,-1 0 0,1 0 0,0 1 0,20 8 0,7-3 0,1-2 0,0 0 0,0-2 0,0-1 0,35-4 0,-44 2 0,-44 1 0,-46 2 0,66-1 0,0 0 0,0 0 0,-1 1 0,1-1 0,0 1 0,0-1 0,0 1 0,1 1 0,-1-1 0,0 0 0,1 1 0,0 0 0,-6 5 0,9-8 0,0 0 0,-1 0 0,1 0 0,0 0 0,0 0 0,-1 1 0,1-1 0,0 0 0,0 0 0,0 0 0,-1 0 0,1 0 0,0 0 0,0 1 0,0-1 0,-1 0 0,1 0 0,0 0 0,0 1 0,0-1 0,0 0 0,0 0 0,-1 0 0,1 1 0,0-1 0,0 0 0,0 0 0,0 1 0,0-1 0,0 0 0,0 0 0,0 1 0,0-1 0,0 0 0,0 0 0,0 1 0,0-1 0,0 0 0,0 0 0,0 1 0,0-1 0,0 0 0,0 0 0,1 0 0,-1 1 0,0-1 0,0 0 0,0 0 0,0 0 0,0 1 0,1-1 0,-1 0 0,0 0 0,0 0 0,0 0 0,1 1 0,-1-1 0,0 0 0,0 0 0,0 0 0,1 0 0,0 0 0,0 0 0,-1 0 0,1-1 0,0 1 0,0 0 0,0-1 0,0 1 0,-1-1 0,1 1 0,0-1 0,0 1 0,-1-1 0,1 1 0,0-1 0,-1 0 0,1 1 0,-1-1 0,1 0 0,0-1 0,43-86 0,-31 60 0,1 0 0,23-33 0,-27 47 0,16-23 0,56-63 0,-71 90 0,-2-1 0,18-23 0,-87 76 0,33-27 0,0 0 0,-2-2 0,1-1 0,-1-1 0,-44 10 0,53-13 0,44-8 0,45-9 0,-57 6 0,0 0 0,1 1 0,0 0 0,-1 1 0,19 0 0,-27 1 0,-1 1 0,1-1 0,-1 1 0,1 0 0,-1-1 0,1 1 0,-1 1 0,0-1 0,0 0 0,1 1 0,-1 0 0,0 0 0,0 0 0,-1 0 0,1 0 0,0 0 0,-1 1 0,1 0 0,-1-1 0,0 1 0,0 0 0,0 0 0,0 0 0,1 3 0,22 43 0,1-1 0,48 65 0,-73-112 0,0 0 0,-1-1 0,1 1 0,0 0 0,-1 0 0,1 0 0,-1 0 0,1 0 0,-1 0 0,1 0 0,-1 0 0,0 0 0,1 0 0,-1 0 0,0 0 0,0 0 0,0 0 0,0 0 0,0 0 0,0 0 0,0 0 0,0 0 0,0 0 0,0 0 0,-1 0 0,1 0 0,-1 1 0,0-1 0,0 0 0,0 0 0,-1 0 0,1 0 0,0 0 0,-1-1 0,1 1 0,0-1 0,-1 1 0,1-1 0,-1 1 0,1-1 0,-1 0 0,1 0 0,-1 1 0,-1-1 0,-8 0 0,0-1 0,1 0 0,-1 0 0,-11-4 0,0-1 0,-3 1 0,0-1 0,1-2 0,-1 0 0,2-2 0,0-1 0,-28-16 0,20 7 0,-1 1 0,-63-27 0,81 43 0,1 0 0,-1 0 0,0 1 0,1 1 0,-1 0 0,-25 3 0,30-2 0,50 1 0,-1 2 0,44 9 0,-52-9 0,1 0 0,64-5 0,-56 0 0,48 4 0,-69 3 0,-29 1 0,-34 2 0,-10-4 0,-62 13 0,-1 0 0,27 0 0,69-11 0,0-2 0,0 0 0,-35 1 0,31-3 0,0 1 0,0 1 0,0 1 0,-39 15 0,59-15 0,13 1 0,13 1 0,29-2 0,0-2 0,68-6 0,-21 1 0,-80 1 0,0 0 0,0-2 0,-1 0 0,1-1 0,21-8 0,86-38 0,-63 24 0,-13 2 0,0-1 0,47-34 0,-16 9 0,-128 47 0,-86-5 0,3-1 0,-1 7 0,-107 5 0,179 5 0,-28 2 0,57-9 0,0 1 0,-42 9 0,26-6 0,-1-1 0,-88-6 0,38-1 0,-63 12 0,-8 1 0,9-12-201,-300 4-811,301 6 721,-91 3-284,89-2 814,2 1-7,-517-11 1376,561-9-1608,-5 0 0,-56 1 0,-8 0 0,101 8 0,-72 3 0,138 0 0,1 2 0,0 0 0,0 0 0,-19 10 0,21-9 0,-1 1 0,1-2 0,-1 0 0,0 0 0,-16 0 0,-11 1 0,-43 9 0,51-7 0,0-2 0,-52 3 0,-128 9 0,176-15 0,-1 2 0,-44 9 0,46-6 0,-1-1 0,-48 0 0,-81 12 0,100-18 0,-108 14 0,110-8 0,0-3 0,-77-5 0,25-1 0,22 3 0,-103-15 0,-26-3 0,-260 13 0,317 6 0,327-3 0,174 5 0,-253 5 0,-41-3 0,41 0 0,83 7 0,-94-5 0,-29-1 0,61 17 0,-61-12 0,40 8 0,136 15 0,5 3 0,-157-29 0,37 2 0,110 9 0,-181-17 0,0 1 0,49 11 0,-50-8 0,0-1 0,57 2 0,746-8 0,-732 11 0,3 0 0,303-11 0,-404 1 0,-1 0 0,0 0 0,1 0 0,-1 0 0,0-1 0,1 1 0,-1-1 0,0 0 0,0 1 0,1-1 0,-1 0 0,0 0 0,0 0 0,0-1 0,0 1 0,0 0 0,0-1 0,-1 1 0,1-1 0,0 0 0,-1 0 0,1 1 0,-1-1 0,0 0 0,1 0 0,-1 0 0,0-1 0,0 1 0,-1 0 0,1 0 0,0 0 0,-1-1 0,1-3 0,1-7 0,-2 0 0,1 0 0,-2-1 0,-3-24 0,3 30 0,-7-38 0,6 40 0,0 0 0,1 0 0,0 0 0,0-1 0,0 1 0,1 0 0,0-1 0,0 1 0,1-1 0,0 1 0,0 0 0,0 0 0,1-1 0,-1 1 0,2 0 0,-1 0 0,5-7 0,-1 5 0,0 0 0,1 0 0,1 1 0,-1 0 0,1 0 0,1 1 0,-1 0 0,1 0 0,0 1 0,0 1 0,10-5 0,18-10 0,-25 13 0,0 1 0,0 0 0,0 1 0,1 1 0,15-3 0,-15 4 0,0-1 0,0-1 0,0 0 0,14-7 0,-27 11 0,0 0 0,1 0 0,-1 0 0,0 0 0,0 0 0,0 0 0,1 0 0,-1 0 0,0 0 0,0 0 0,0 0 0,1 0 0,-1 0 0,0-1 0,0 1 0,0 0 0,1 0 0,-1 0 0,0 0 0,0 0 0,0-1 0,0 1 0,1 0 0,-1 0 0,0 0 0,0 0 0,0-1 0,0 1 0,0 0 0,0 0 0,0-1 0,0 1 0,0 0 0,0 0 0,1 0 0,-1-1 0,0 1 0,0 0 0,0 0 0,0 0 0,-1-1 0,1 1 0,0 0 0,0 0 0,0-1 0,0 1 0,0 0 0,0 0 0,0 0 0,0-1 0,0 1 0,-1 0 0,-15-6 0,-20 3 0,-11 2 0,-84-12 0,48 4 0,64 9 0,0-1 0,0-1 0,0-1 0,1-1 0,-34-11 0,114 7 0,-17 9 0,-16 0 0,-1-1 0,0-1 0,1-1 0,30-8 0,-25 5 0,1 1 0,0 1 0,0 2 0,47 4 0,5 0 0,-69-3 0,9 0 0,-49 0 0,-282 0 0,447 0 0,-188-16 0,-275 11 0,172 8 0,-464-3 0,426 19 0,160-19 0,-5-2 0,0 3 0,-1 0 0,1 2 0,0 1 0,-45 12 0,46-9 0,-1-1 0,-1-2 0,1-2 0,0 0 0,-60-6 0,2 1 0,-467 3 0,408-20 0,72 19 0,-152 3 0,150 7 0,42-4 0,-47 0 0,50-4 0,0 1 0,0 1 0,-50 13 0,31-5 0,-90 7 0,91-12 0,-3 1 0,29-3 0,-46 2 0,34-4 0,-1 1 0,-62 14 0,66-11 0,0-2 0,-49 0 0,45-3 0,-61 10 0,47-5 0,-1-1 0,1-3 0,-55-5 0,2 0 0,74 4 0,-1 2 0,-39 8 0,40-8 0,0 0 0,-61-5 0,52 1 0,-39 2 0,19 8 0,-28 1 0,-674-11 0,867-1 0,115 4 0,-147 7 0,33 2 0,263 2-605,162-6-1745,-299-9 1680,2755 2 348,-2837 9 431,7 0 2091,-76-11-1618,103 4 474,-125 7-1056,-39-5 0,1-1 0,26 0 0,-35-3 0,30 2 0,0-3 0,0-1 0,0-2 0,-1-2 0,0-1 0,50-17 0,115-34 0,-64 20 0,-6 2 0,-110 31 0,0 0 0,0 1 0,1 2 0,-1 0 0,1 2 0,31 4 0,20-1 0,868-4 0,-855-8 0,3-1 0,36 8 0,131 5 0,-246-1 0,0 1 0,0 1 0,17 5 0,-19-4 0,0-1 0,0-1 0,1 0 0,22 2 0,715-4 0,-353-4 0,29 3 0,-875 0 0,433-1 0,-1-2 0,0 0 0,1 0 0,-1-2 0,1 0 0,0-1 0,1 0 0,-19-11 0,11 6 0,1 1 0,-39-11 0,-119-18 0,178 39 0,1 0 0,0 0 0,0 0 0,0 0 0,-1 0 0,1 0 0,0 0 0,0 0 0,-1 0 0,1 0 0,0 0 0,0 0 0,0 0 0,-1 0 0,1 0 0,0 0 0,0 0 0,0 0 0,-1 0 0,1-1 0,0 1 0,0 0 0,0 0 0,0 0 0,0 0 0,-1-1 0,1 1 0,0 0 0,0 0 0,0 0 0,0 0 0,0-1 0,0 1 0,0 0 0,0 0 0,0 0 0,-1-1 0,1 1 0,0 0 0,0 0 0,0-1 0,0 1 0,0 0 0,0 0 0,0 0 0,1-1 0,-1 1 0,0 0 0,0 0 0,0 0 0,0-1 0,0 1 0,0 0 0,0 0 0,15-11 0,20-3 0,101-10 0,-26 8 0,-65 8 0,0 2 0,50 0 0,-144 20 0,-82 34 0,113-42 0,1 0 0,0-2 0,-1 0 0,-19 2 0,24-4 0,-68 2 0,635-5 0,-728 1 0,222 1 0,-24 0 0,1 0 0,0-2 0,0-1 0,-1 0 0,1-2 0,-1-1 0,30-10 0,-41 11 0,0 1 0,1 0 0,0 1 0,-1 1 0,1 0 0,0 1 0,14 1 0,-23-1 0,-41-1 0,0 2 0,0 1 0,0 2 0,1 1 0,-40 11 0,44-8 0,-50 6 0,52-10 0,1 1 0,-42 13 0,2 0 0,151-24 0,111-21 0,-107 21 0,-66 6 0,0-1 0,38-7 0,-34 4 0,1 1 0,-1 2 0,41 1 0,-37 1 0,-361-1 0,340 0 0,26 1 0,1-1 0,-1-2 0,0-1 0,0-2 0,45-13 0,-57 13 0,-1 0 0,1 2 0,26-2 0,17-2 0,65-12 0,-103 16 0,0 2 0,32 1 0,-54 0 0,-45-1 0,-173 3 0,101 17 0,93-17 0,0 0 0,-1 2 0,-25 8 0,-36 6 0,28-5 0,100-9 0,-29-6 0,-1-2 0,34-10 0,18-5 0,6 6 0,-37 5 0,0 1 0,70-1 0,-14-2 0,-29 2 0,-284 46 0,203-35 0,-71 20 0,61-15 0,-1-1 0,-1-1 0,-37 3 0,672-10 0,-981 1 0,422 1 0,-19 0 0,0-1 0,1-1 0,-1-1 0,0-1 0,0-2 0,40-12 0,-46 11 0,0 2 0,0 0 0,1 2 0,-1 0 0,1 2 0,42 4 0,6-2 0,-115 0 0,-61 11 0,53-4 0,0 3 0,1 1 0,-60 26 0,109-39 0,1 0 0,-1 0 0,0 0 0,1 0 0,-1 0 0,0 0 0,1 1 0,-1-1 0,0 0 0,1 1 0,-1-1 0,0 0 0,1 1 0,-1-1 0,1 1 0,-1-1 0,1 1 0,-1-1 0,1 1 0,-1-1 0,1 1 0,-1-1 0,1 1 0,0 0 0,-1-1 0,1 1 0,0 0 0,-1-1 0,1 1 0,0 1 0,19 5 0,37-3 0,65-7 0,134 5 0,-182 6 0,80 3 0,382-11 0,-1242 0 0,690-3 0,26-4 0,39-7 0,-37 11 0,38-14 0,74-14 0,-120 31 0,-1 0 0,1-1 0,-1 1 0,1-1 0,0 0 0,-1 0 0,0 0 0,1 0 0,-1 0 0,1 0 0,1-2 0,-9-2 0,-17 2 0,-31 4 0,28-1 0,1 0 0,-1-1 0,-47-9 0,52 6 0,0 1 0,0 2 0,-1 0 0,-27 2 0,-38-1 0,66-5 0,29-1 0,34-3 0,1 4 0,2-1 0,56 0 0,122 6 0,-262 3 0,1 1 0,0 2 0,-57 16 0,8-2 0,110-22 0,0 1 0,31 3 0,3 0 0,54-2 0,-745 0 0,616 0 0,0 1 0,0 1 0,0 0 0,0 1 0,1 1 0,-1 0 0,1 1 0,0 1 0,0 1 0,-18 11 0,81-13 0,61-8 0,180 5 0,-203 14 0,-94-16 0,0 1 0,-1 0 0,1 0 0,-15 5 0,-37 5 0,-407-8 0,238-5 0,150 3 0,-86 12 0,-38 5 0,117-11 0,-129-7 0,85-3 0,-385 3 0,449-9 0,13 0 0,456 12 0,-202-6 0,66 2-258,285 3-514,-376 6 287,141 2-688,-125-12 999,254 4-453,-315 7 602,73 1 950,-55 1 1097,-85-4-1455,-45-1-567,-29 3 0,-48 9 0,39-12 0,2-1 0,-1 0 0,1-2 0,-1 0 0,0-1 0,-28-1 0,19 0 0,-45 6 0,35-1 0,-70 0 0,-15 1 0,113-5 0,-68 9 0,-114 2 0,136-10 0,0 2 0,-67 15 0,65-9 0,-114 6 0,-107 2-581,-24 0-71,-31-6 652,157-7 3,-26 3-44,0-3 708,23-4-63,84 17-604,75-14 0,-1 0 0,1-1 0,-33 1 0,456-6 0,-324-10 0,-24 2 0,4 1 0,47-2 0,108-9 0,60 6 0,111-10 0,-114 4 0,2 1 0,209 18 0,-390-9 0,3-1 0,-62 12 0,-19-1 0,-31-7 0,-22-5 0,0 2 0,-56-6 0,93 15 0,0 0 0,0-1 0,0 1 0,0-1 0,1 0 0,-1 0 0,0 0 0,0 0 0,1-1 0,-5-2 0,7 4 0,-1 0 0,1 0 0,0 0 0,0-1 0,-1 1 0,1 0 0,0 0 0,0-1 0,0 1 0,0 0 0,-1-1 0,1 1 0,0 0 0,0-1 0,0 1 0,0 0 0,0 0 0,0-1 0,0 1 0,0 0 0,0-1 0,0 1 0,0 0 0,0-1 0,0 1 0,0 0 0,0-1 0,0 1 0,0 0 0,0-1 0,0 1 0,1-1 0,16-10 0,77-42 0,66-16 0,-143 64 0,-15 4 0,0 1 0,-1 0 0,1-1 0,-1 1 0,1-1 0,0 0 0,-1 1 0,1-1 0,-1 0 0,1 0 0,-1 0 0,0 0 0,2-2 0,-3 2 0,0 0 0,0 0 0,0 0 0,-1 0 0,1-1 0,0 1 0,0 0 0,-1 0 0,1 0 0,0 0 0,-1 0 0,1 0 0,-1 0 0,0 0 0,1 0 0,-1 0 0,0 0 0,0 0 0,1 0 0,-1 0 0,0 1 0,0-1 0,0 0 0,-2 0 0,-4-4 0,0 0 0,-1 1 0,1 0 0,-1 0 0,0 1 0,0 0 0,0 0 0,-1 1 0,1 0 0,-1 1 0,1 0 0,-1 0 0,-16 1 0,-45-9 0,69 9 0,1 0 0,0 0 0,0-1 0,0 1 0,0 0 0,0 0 0,-1 0 0,1 0 0,0-1 0,0 1 0,0 0 0,0 0 0,0 0 0,0-1 0,0 1 0,0 0 0,0 0 0,0 0 0,0-1 0,0 1 0,-1 0 0,2 0 0,-1 0 0,0-1 0,0 1 0,0 0 0,0 0 0,0 0 0,0-1 0,0 1 0,0 0 0,0 0 0,0 0 0,0-1 0,0 1 0,0 0 0,1 0 0,-1 0 0,0 0 0,0 0 0,0-1 0,0 1 0,0 0 0,1 0 0,-1 0 0,0 0 0,0 0 0,0 0 0,1 0 0,-1-1 0,0 1 0,0 0 0,0 0 0,1 0 0,20-15 0,29-9 0,11 11 0,-31 8 0,0-2 0,0-1 0,35-14 0,-131 18 0,-367 5 0,1269-1 0,-818 2 0,-28 4 0,-30 3 0,-9-7 0,33-3 0,0 1 0,0 1 0,0 1 0,1 0 0,-1 1 0,1 0 0,-1 1 0,1 1 0,-24 11 0,19-6 0,-1-1 0,-1-1 0,-39 8 0,36-9 0,0 0 0,-34 15 0,35-13 0,20-8 0,0 0 0,0 1 0,0-1 0,0 1 0,0 0 0,0 0 0,-7 5 0,18-5 0,0-1 0,0 1 0,0-1 0,0-1 0,9 1 0,547-2 0,-1067 1 0,520-2 0,0 0 0,0-1 0,0 0 0,-1-1 0,16-7 0,4 0 0,-43 11 0,0 0 0,0 0 0,1-1 0,-1 0 0,0 0 0,0-1 0,-7-2 0,-40-7 0,-169 11 0,259-2 0,0-2 0,0-1 0,0-2 0,52-17 0,-63 17 0,13-2 0,1 2 0,46-3 0,-26 2 0,-36 4 0,1 1 0,23 0 0,58 3 0,-149 18 0,-9 1 0,43-15 0,1 1 0,-1-2 0,-19 5 0,-45 1 0,-129 0 0,18-9 0,226-1 0,-1-1 0,-1-3 0,1-1 0,38-11 0,-59 13 0,-1 2 0,1 0 0,24 0 0,-22 2 0,-1-1 0,32-6 0,11-3 0,1 2 0,0 2 0,76 4 0,-106-4 0,-28 1 0,-22 0 0,-37 1 0,-1 2 0,-81 7 0,132-5 0,0 0 0,0 1 0,0-1 0,0 1 0,0 0 0,1 0 0,-1 0 0,0 0 0,1 1 0,-1 0 0,1-1 0,-1 1 0,1 1 0,0-1 0,-4 3 0,8-4 0,-1 0 0,0-1 0,1 1 0,-1 0 0,0 0 0,1-1 0,-1 1 0,1-1 0,0 1 0,-1 0 0,1-1 0,-1 1 0,1-1 0,0 1 0,-1-1 0,1 0 0,0 1 0,0-1 0,-1 1 0,1-1 0,0 0 0,0 0 0,-1 0 0,1 1 0,0-1 0,0 0 0,0 0 0,0 0 0,-1 0 0,1 0 0,1-1 0,32 3 0,-33-2 0,11 1 0,-1 0 0,0 1 0,0 0 0,0 0 0,0 1 0,0 1 0,19 8 0,15-4 0,-40-8 0,-1 0 0,1 1 0,-1-1 0,1 1 0,-1 0 0,1 0 0,-1 1 0,1-1 0,-1 1 0,0 0 0,6 4 0,-9-6 0,-1 0 0,0 1 0,1-1 0,-1 0 0,0 0 0,0 1 0,1-1 0,-1 0 0,0 1 0,0-1 0,1 1 0,-1-1 0,0 0 0,0 1 0,0-1 0,0 1 0,0-1 0,1 0 0,-1 1 0,0-1 0,0 1 0,0-1 0,0 1 0,0-1 0,0 0 0,0 1 0,-1-1 0,1 1 0,0-1 0,0 1 0,0-1 0,0 0 0,-1 1 0,-13 13 0,-23 5 0,36-18 0,-25 8 0,0-1 0,0-1 0,-1-1 0,-42 3 0,38-5 0,1 0 0,-1 2 0,-33 12 0,52-14 0,0-1 0,0 0 0,-1-1 0,1 0 0,-1-1 0,-12 0 0,642-3 0,-679-14 0,-59 15 0,81 3 0,-46-5 0,86 3 0,0 0 0,-1 0 0,1 1 0,0-1 0,-1 0 0,1 0 0,0 0 0,-1 0 0,1 0 0,-1 0 0,1 0 0,0 0 0,-1 0 0,1 0 0,0 0 0,-1 0 0,1 0 0,0 0 0,-1 0 0,1-1 0,0 1 0,-1 0 0,1 0 0,0 0 0,-1 0 0,1-1 0,0 1 0,0 0 0,-1 0 0,1-1 0,0 1 0,0 0 0,-1 0 0,1-1 0,0 1 0,0 0 0,0-1 0,-1 1 0,1 0 0,0-1 0,0 1 0,0 0 0,0-1 0,17-9 0,29-4 0,-38 12 0,16-6 0,-26 2 0,-14-4 0,-2 4 0,1 0 0,-1 1 0,0 1 0,0 1 0,-29-2 0,6 1 0,8 1 0,5 0 0,31 0 0,20-3 0,59-13 0,-34 6 0,1 2 0,0 3 0,92-4 0,-111 11 0,44-8 0,27 0 0,-96 9 0,-1 0 0,1 0 0,0 0 0,-1-1 0,1 0 0,-1 1 0,1-2 0,-1 1 0,1 0 0,5-4 0,-61-2 0,-58 5 0,-178 5 0,202 13 0,145-17 0,-46 2 0,1-1 0,-1 0 0,0-1 0,23-4 0,87-16 0,-92 16 0,12-4 0,17-2 0,-106 37 0,-40-6 0,60-15 0,-1 2 0,1 0 0,-43 18 0,67-25 0,1 0 0,-1 1 0,1-1 0,-1 0 0,1 0 0,-1 0 0,1 0 0,0 0 0,-1 0 0,1 1 0,-1-1 0,1 0 0,-1 0 0,1 1 0,0-1 0,-1 0 0,1 0 0,-1 1 0,1-1 0,0 1 0,0-1 0,-1 0 0,1 1 0,0-1 0,-1 1 0,1-1 0,0 0 0,0 1 0,0-1 0,0 1 0,-1-1 0,1 1 0,0-1 0,0 1 0,0-1 0,0 1 0,0-1 0,0 1 0,22 5 0,50-5 0,-62-1 0,35-1 0,84-14 0,-68 10 0,-202 26 0,102-18 0,-61 12 0,64-8 0,1-2 0,-52 2 0,15-8 0,53 1 0,68 0 0,49 2 0,107-5 0,-101-14 0,-509 20 0,204-6 0,165 4 0,-1-2 0,1-2 0,-1-1 0,-59-15 0,70 13 0,0 1 0,-37-1 0,34 3 0,-49-10 0,-67-7 0,133 17 0,1-2 0,-1 0 0,1 0 0,-17-11 0,27 16 0,1 0 0,0-1 0,0 1 0,-1 0 0,1 0 0,0 0 0,0 0 0,-1 0 0,1-1 0,0 1 0,0 0 0,0 0 0,-1 0 0,1-1 0,0 1 0,0 0 0,0 0 0,0-1 0,0 1 0,-1 0 0,1 0 0,0-1 0,0 1 0,0 0 0,0-1 0,0 1 0,0 0 0,0 0 0,0-1 0,0 1 0,0 0 0,0 0 0,0-1 0,0 1 0,0 0 0,0-1 0,1 1 0,-1 0 0,0 0 0,0-1 0,0 1 0,0 0 0,0 0 0,1 0 0,-1-1 0,17-9 0,23-1 0,17 5 0,1 3 0,71 6 0,-20 0 0,-54-3 0,-33 0 0,-20 0 0,-6 0 0,-7 1 0,1 0 0,-1 1 0,1 0 0,0 0 0,0 1 0,0 1 0,0 0 0,-15 8 0,-10 4 0,15-9 0,-1-1 0,0-1 0,-32 3 0,-15 5 0,48-7 0,23-4 0,35-2 0,-19-1 0,83-1 0,154 4 0,-187 6 0,-34-3 0,47 0 0,-80-5 0,1 0 0,-1 0 0,1 0 0,-1 0 0,1 0 0,-1 1 0,1 0 0,-1-1 0,1 1 0,-1 0 0,0 0 0,0 0 0,5 3 0,-7-4 0,0 0 0,0 0 0,1 1 0,-1-1 0,0 0 0,0 1 0,0-1 0,0 0 0,1 1 0,-1-1 0,0 0 0,0 1 0,0-1 0,0 0 0,0 1 0,0-1 0,0 1 0,0-1 0,0 0 0,0 1 0,0-1 0,0 0 0,0 1 0,0-1 0,0 0 0,0 1 0,-1-1 0,1 0 0,0 1 0,0-1 0,-1 1 0,-18 14 0,-92 28 0,95-36 0,0-1 0,-1 0 0,0-1 0,-29 4 0,-1 2 0,-43 3 0,35-6 0,37-5 0,0 2 0,1 0 0,0 1 0,-1 1 0,-16 10 0,34-18 0,-1 1 0,1 0 0,0 1 0,0-1 0,0 0 0,-1 0 0,1 0 0,0 0 0,0 0 0,0 0 0,-1 0 0,1 0 0,0 0 0,0 0 0,0 0 0,0 0 0,-1 1 0,1-1 0,0 0 0,0 0 0,0 0 0,0 0 0,0 0 0,-1 1 0,1-1 0,0 0 0,0 0 0,0 0 0,0 0 0,0 1 0,0-1 0,0 0 0,0 0 0,0 0 0,0 1 0,0-1 0,0 0 0,0 0 0,0 0 0,0 1 0,0-1 0,0 0 0,0 0 0,0 0 0,0 1 0,0-1 0,0 0 0,0 0 0,0 0 0,0 0 0,0 1 0,1-1 0,-1 0 0,0 0 0,0 0 0,0 0 0,0 0 0,0 1 0,1-1 0,17 5 0,22-2 0,682-4 0,-688 3 0,-1 1 0,49 11 0,-49-7 0,1-1 0,48 1 0,32-9 0,104 3 0,-132 17 0,-127-21 0,-74 4 0,35 1 0,27-1 0,-60-3 0,111 2 0,1 0 0,-1 0 0,1 0 0,-1 0 0,1 0 0,-1-1 0,1 1 0,-1 0 0,1-1 0,-1 0 0,1 1 0,0-1 0,-1 0 0,1 0 0,0 1 0,-2-3 0,3 2 0,-1 1 0,1-1 0,0 1 0,0-1 0,0 1 0,0-1 0,-1 0 0,1 1 0,0-1 0,0 1 0,0-1 0,0 0 0,1 1 0,-1-1 0,0 1 0,0-1 0,0 0 0,0 1 0,1-1 0,-1 1 0,0-1 0,0 1 0,1-1 0,-1 1 0,0-1 0,1 1 0,0-1 0,2-3 0,1 1 0,-1-1 0,1 1 0,0 0 0,0 0 0,0 1 0,1-1 0,5-2 0,8-3 0,5-1 0,-1-1 0,29-18 0,-41 23 0,0 0 0,0 1 0,0 0 0,22-5 0,18-7 0,-34 5 0,-22 3 0,-33 0 0,37 7 0,-166-32 0,143 28 0,14 3 0,-1 0 0,1-1 0,0 0 0,1-1 0,-1 0 0,0-1 0,-14-9 0,25 14 0,0 0 0,0 0 0,-1 0 0,1 0 0,0 0 0,0-1 0,0 1 0,-1 0 0,1 0 0,0 0 0,0 0 0,0 0 0,-1-1 0,1 1 0,0 0 0,0 0 0,0 0 0,0-1 0,0 1 0,0 0 0,-1 0 0,1-1 0,0 1 0,0 0 0,0 0 0,0-1 0,0 1 0,0 0 0,0 0 0,0-1 0,0 1 0,0 0 0,0 0 0,0-1 0,0 1 0,0 0 0,0 0 0,1-1 0,-1 1 0,0 0 0,0 0 0,0 0 0,0-1 0,0 1 0,0 0 0,1 0 0,-1-1 0,16-5 0,20 1 0,153-15 0,-148 14 0,80-22 0,-251 53 0,-30 8 0,146-28 0,0 1 0,0 0 0,-18 12 0,32-18 0,-1 0 0,1 0 0,0 1 0,0-1 0,-1 0 0,1 0 0,0 0 0,0 0 0,-1 0 0,1 0 0,0 0 0,0 0 0,0 1 0,-1-1 0,1 0 0,0 0 0,0 0 0,0 0 0,0 1 0,-1-1 0,1 0 0,0 0 0,0 0 0,0 1 0,0-1 0,0 0 0,0 0 0,0 1 0,0-1 0,0 0 0,-1 0 0,1 1 0,0-1 0,0 0 0,0 0 0,0 1 0,1-1 0,-1 0 0,0 0 0,0 1 0,0-1 0,0 0 0,0 0 0,0 0 0,0 1 0,0-1 0,0 0 0,1 0 0,-1 1 0,16 4 0,21-2 0,-10-4 0,1-2 0,-1 0 0,32-10 0,-31 7 0,0 1 0,0 1 0,31-1 0,-35 5 0,-6 1 0,-43 11 0,-24 6 0,23-9 0,0 1 0,-37 20 0,36-21 0,24-9 0,0 1 0,0 0 0,1-1 0,-1 1 0,0 0 0,1 0 0,-1 0 0,1 1 0,-1-1 0,1 1 0,-3 1 0,5-2 0,0-1 0,0 1 0,0-1 0,1 0 0,-1 1 0,0-1 0,0 1 0,1-1 0,-1 0 0,0 1 0,1-1 0,-1 0 0,0 1 0,1-1 0,-1 0 0,0 0 0,1 1 0,-1-1 0,1 0 0,-1 0 0,0 0 0,1 1 0,-1-1 0,1 0 0,-1 0 0,1 0 0,-1 0 0,1 0 0,-1 0 0,1 0 0,-1 0 0,0 0 0,1 0 0,-1 0 0,1 0 0,21 2 0,56 7 0,-54-4 0,46 0 0,284-5 0,-388 1 0,1 2 0,-37 7 0,46-5 0,-17 2 0,-67 4 0,152-28 0,-7 8 0,-1-2 0,0-1 0,52-26 0,-74 29 0,-16 3 0,0 6 0,0-1 0,0 1 0,0 0 0,0 0 0,0 0 0,0 0 0,0 1 0,0-1 0,0 0 0,1 1 0,-1-1 0,0 1 0,-3 1 0,-18 8 0,-43 11 0,49-17 0,0 0 0,1 2 0,0 0 0,0 1 0,-25 15 0,41-22 0,0 0 0,-1 0 0,1 0 0,0 0 0,0 0 0,-1 0 0,1 0 0,0 1 0,0-1 0,0 0 0,-1 0 0,1 0 0,0 0 0,0 1 0,0-1 0,-1 0 0,1 0 0,0 0 0,0 1 0,0-1 0,0 0 0,0 0 0,-1 1 0,1-1 0,0 0 0,0 0 0,0 1 0,0-1 0,0 0 0,0 0 0,0 1 0,0-1 0,0 0 0,0 0 0,0 1 0,0-1 0,0 0 0,0 0 0,0 1 0,1-1 0,-1 0 0,0 0 0,0 1 0,0-1 0,0 0 0,16 6 0,20-6 0,134-33 0,-235 33 0,26-2 0,-124 3 0,176-5 0,-1-1 0,1 0 0,17-10 0,1 0 0,154-57 0,-173 67 0,1 0 0,0 1 0,1 1 0,-1 0 0,17-1 0,-17 2 0,0 0 0,0 0 0,0-2 0,0 1 0,16-8 0,-76 7 0,8 3 0,11 1 0,0 0 0,0 2 0,-49 9 0,55-7 0,0-1 0,0-2 0,-45-1 0,49 0 0,75 0 0,-44-1 0,-47 1 0,-178 0 0,333-2 0,131 5 0,-237-2 0,-1 2 0,0-1 0,0 2 0,19 6 0,-33-10 0,0 0 0,0 0 0,0 0 0,1 0 0,-1 0 0,0 0 0,0 0 0,0 0 0,1 0 0,-1 0 0,0 0 0,0 0 0,0 0 0,1 1 0,-1-1 0,0 0 0,0 0 0,0 0 0,1 0 0,-1 0 0,0 0 0,0 0 0,0 1 0,0-1 0,0 0 0,1 0 0,-1 0 0,0 0 0,0 1 0,0-1 0,0 0 0,0 0 0,0 0 0,0 1 0,0-1 0,0 0 0,0 0 0,1 0 0,-1 1 0,0-1 0,0 0 0,0 0 0,0 1 0,-1-1 0,1 0 0,0 0 0,0 0 0,0 1 0,0-1 0,0 0 0,0 0 0,0 0 0,0 0 0,0 1 0,-16 4 0,-21-1 0,-105-6 0,-74 4 0,112 16 0,170-20 0,-51 3 0,-1-1 0,1 0 0,0-1 0,-1 0 0,1-2 0,-1 1 0,21-8 0,-8 1 0,0 2 0,1 1 0,0 1 0,42-2 0,-49 5 0,199-20 0,-189 12 0,-31 10 0,0 0 0,0 0 0,0 0 0,0 0 0,0 0 0,0 0 0,0 0 0,0 0 0,0 0 0,0 0 0,0 0 0,0 0 0,-1 0 0,1 0 0,0 0 0,0 0 0,0 0 0,0 0 0,0 0 0,0 0 0,0 0 0,0 0 0,0 0 0,0-1 0,0 1 0,0 0 0,0 0 0,0 0 0,0 0 0,0 0 0,0 0 0,0 0 0,0 0 0,0 0 0,0 0 0,0 0 0,0-1 0,0 1 0,0 0 0,0 0 0,0 0 0,0 0 0,0 0 0,0 0 0,0 0 0,0 0 0,0 0 0,0 0 0,0 0 0,0 0 0,0 0 0,0-1 0,0 1 0,0 0 0,0 0 0,0 0 0,1 0 0,-1 0 0,0 0 0,0 0 0,0 0 0,0 0 0,-19 3 0,-7 6 0,1 0 0,-37 20 0,42-18 0,0-2 0,-1 0 0,0-1 0,-41 9 0,-10 3 0,59-15 0,0-1 0,1 0 0,-1-1 0,-1-1 0,-23 2 0,90-3 0,128-4 0,-174 2 0,0 0 0,0 0 0,-1-1 0,1 0 0,12-5 0,-67 2 0,-26 7 0,-81-4 0,87-14 0,76 16 0,-1-1 0,1 1 0,0-1 0,0-1 0,12-3 0,25-4 0,-24 7 0,0 0 0,1-2 0,-2 0 0,31-11 0,-29 8 0,1 1 0,-1 0 0,1 2 0,1 0 0,-1 2 0,41 0 0,-63 2 0,1 0 0,0 0 0,0 1 0,-1-1 0,1 0 0,0 1 0,-1-1 0,1 1 0,-1-1 0,1 1 0,-1 0 0,1 0 0,-1 0 0,1 0 0,-1 0 0,0 0 0,3 2 0,-4-2 0,1 0 0,-1 0 0,1 0 0,-1 0 0,1 0 0,-1 0 0,0 0 0,0 0 0,0 0 0,1 1 0,-1-1 0,0 0 0,0 0 0,0 0 0,-1 0 0,1 0 0,0 0 0,0 0 0,-1 1 0,1 0 0,-2 1 0,0 1 0,1-1 0,-1 0 0,-1 1 0,1-1 0,0 0 0,-1 0 0,1 0 0,-1-1 0,0 1 0,0-1 0,0 1 0,0-1 0,-4 2 0,-13 5 0,-1-1 0,0-1 0,0 0 0,0-2 0,-1 0 0,1-1 0,-27 0 0,-94 14 0,165-21 0,0 0 0,0-2 0,-1-1 0,39-15 0,-26 8 0,52-11 0,122-25 0,-190 42 0,-21 5 0,-34 3 0,15 0 0,0-1 0,-63 1 0,57-4 0,24 1 0,9-1 0,32-6 0,1 1 0,-1 2 0,46-2 0,-64 5 0,0 0 0,26-9 0,-29 7 0,0 1 0,0 0 0,32-1 0,393 6 0,-455 1 0,0 2 0,0 0 0,1 0 0,-1 1 0,1 1 0,0 0 0,-14 10 0,11-8 0,-7 4 0,-1-1 0,0-1 0,0-1 0,-1-1 0,0-1 0,-1-2 0,0 0 0,0-1 0,0-2 0,-43-1 0,87-2 0,0-2 0,-1 0 0,1-2 0,32-11 0,-23 7 0,53-11 0,-41 11 0,-35 4 0,-27 2 0,-77 3 0,53 2 0,1-2 0,-87-13 0,112 10 0,0 1 0,-41 2 0,43 1 0,-1-1 0,0-1 0,-27-5 0,46 6 0,-1 0 0,1 0 0,-1 0 0,1 1 0,-1-1 0,1-1 0,-1 1 0,1 0 0,-1 0 0,1 0 0,-1 0 0,1 0 0,0 0 0,-1 0 0,1-1 0,-1 1 0,1 0 0,-1 0 0,1-1 0,0 1 0,-1 0 0,1-1 0,-1 1 0,1 0 0,0-1 0,0 1 0,-1 0 0,1-1 0,0 1 0,-1-1 0,1 1 0,0-1 0,0 1 0,0 0 0,0-1 0,-1 0 0,18-9 0,31-3 0,158 10 0,-109 5 0,-90-2 0,1 0 0,-1 1 0,0 0 0,1 0 0,-1 1 0,0 0 0,12 5 0,-18-1 0,-13 0 0,-10 1 0,-40 3 0,0-3 0,-68-1 0,283-9 0,133 6 0,-285-3 0,0 0 0,0-1 0,0 1 0,0 0 0,0 1 0,1-1 0,-1 0 0,0 0 0,0 0 0,0 1 0,0-1 0,0 0 0,0 1 0,0-1 0,0 1 0,0-1 0,0 1 0,0 0 0,0-1 0,-1 1 0,1 0 0,0-1 0,1 2 0,-3-1 0,1 0 0,0 0 0,-1 0 0,1 0 0,0 0 0,-1-1 0,1 1 0,-1 0 0,1 0 0,-1-1 0,1 1 0,-1 0 0,0-1 0,1 1 0,-1 0 0,0-1 0,0 1 0,1-1 0,-1 1 0,-1 0 0,-52 23 0,-48 9 0,76-23 0,1-1 0,-1-2 0,-1 0 0,1-2 0,-53 5 0,74-11 0,1 1 0,-1 0 0,1 1 0,-1-1 0,1 1 0,-1 0 0,1 0 0,-1 0 0,1 1 0,-7 2 0,18-2 0,0 0 0,1 0 0,-1-1 0,14 0 0,7-2 0,52-9 0,-15 0 0,-47 7 0,-1 0 0,1-2 0,18-7 0,-1 1 0,-50 12 0,1 0 0,-1-2 0,0 1 0,1-2 0,-29-6 0,6 2 0,-1 1 0,0 1 0,0 2 0,-62 6 0,8-2 0,64-2 0,11 0 0,39 0 0,3-2 0,0-1 0,0-1 0,0 0 0,28-11 0,-27 7 0,-1 2 0,1 0 0,47-3 0,49-7 0,-185 19 0,-78-4 0,36-2 0,-44 3 0,343-2 0,211 5 0,-354 2 0,69 16 0,14 2 0,-5-4 0,-72-9 0,109 5 0,-130-13 0,0 1 0,1 2 0,39 11 0,-39-7 0,-61-11 0,1 1 0,-34 3 0,0 0 0,36-3 0,0-1 0,0-1 0,1 0 0,-1-2 0,-24-8 0,-100-46 0,32 12 0,69 30 0,25 9 0,0 1 0,0 0 0,-1 2 0,-27-5 0,10 4 0,1-2 0,-41-15 0,38 11 0,-63-12 0,79 20 0,0-2 0,-29-11 0,35 11 0,0 0 0,0 1 0,-1 1 0,1 0 0,-27-1 0,38 5 0,0 0 0,0-1 0,-1 0 0,1 0 0,0 0 0,0-1 0,0 0 0,0 0 0,1-1 0,-1 0 0,1 0 0,-1 0 0,-6-6 0,18 7 0,1 1 0,0 0 0,-1 0 0,1 0 0,8 1 0,-5 0 0,109 7 0,-107-6 0,-1 1 0,0 1 0,0 0 0,0 0 0,0 1 0,0 1 0,-1-1 0,13 9 0,-11-2 0,0 0 0,-1 1 0,-1 0 0,0 1 0,12 19 0,-14-21 0,106 170 0,-98-152 0,-2 1 0,-1 0 0,-1 1 0,13 58 0,-23-82 0,5 14 0,1 0 0,0-1 0,12 21 0,-19-40 0,0 1 0,0-1 0,0 1 0,0-1 0,0 0 0,1 0 0,-1 0 0,0 0 0,1 0 0,-1 0 0,1 0 0,-1 0 0,1 0 0,-1-1 0,1 1 0,-1-1 0,1 1 0,0-1 0,-1 1 0,1-1 0,0 0 0,-1 0 0,1 0 0,0 0 0,-1 0 0,1 0 0,0-1 0,-1 1 0,1 0 0,0-1 0,-1 1 0,1-1 0,-1 0 0,1 0 0,-1 1 0,1-1 0,-1 0 0,1 0 0,-1 0 0,2-2 0,0 1 0,0 0 0,-1 0 0,1-1 0,0 1 0,-1-1 0,0 1 0,1-1 0,-1 0 0,0 0 0,-1 0 0,1 0 0,0 0 0,-1 0 0,0-1 0,0 1 0,0 0 0,0-1 0,0 1 0,0-4 0,-4 3 0,-1 0 0,0 0 0,1 0 0,-1 1 0,0-1 0,0 1 0,-1 0 0,1 0 0,-1 1 0,0 0 0,-7-3 0,-3-3 0,4 2 0,0 1 0,-1 0 0,1 1 0,-1 1 0,0 0 0,-20-2 0,22 4 0,-1-1 0,1 0 0,0 0 0,0-1 0,0-1 0,0 0 0,0 0 0,1 0 0,-1-1 0,-10-8 0,-5-2 0,22 14 0,1 0 0,-1 0 0,1-1 0,-1 1 0,1-1 0,-1 0 0,1 1 0,0-1 0,-3-3 0,5 4 0,0 0 0,0 0 0,0 0 0,-1 0 0,1 0 0,1 0 0,-1 1 0,0-1 0,0 0 0,0 0 0,0 0 0,1 0 0,-1 0 0,0 0 0,1 0 0,-1 1 0,1-1 0,-1 0 0,1 0 0,-1 0 0,1 1 0,-1-1 0,1 0 0,0 1 0,-1-1 0,1 1 0,0-1 0,0 0 0,0 1 0,-1 0 0,1-1 0,0 1 0,0-1 0,0 1 0,1 0 0,15-10 0,2 1 0,-1 0 0,1 2 0,38-10 0,19-8 0,-44 10 0,13-5 0,-10 12 0,-8 2 0,0-1 0,42-18 0,23-11 0,-92 36 0,0 0 0,0-1 0,0 1 0,-1 0 0,1 0 0,0 0 0,0 0 0,0 0 0,0 0 0,0 0 0,0 0 0,0-1 0,0 1 0,0 0 0,0 0 0,-1 0 0,1 0 0,0 0 0,0 0 0,0 0 0,0-1 0,0 1 0,0 0 0,0 0 0,0 0 0,0 0 0,0 0 0,0-1 0,0 1 0,0 0 0,0 0 0,0 0 0,0 0 0,1 0 0,-1 0 0,0-1 0,0 1 0,0 0 0,0 0 0,0 0 0,0 0 0,0 0 0,0 0 0,0 0 0,0 0 0,1-1 0,-1 1 0,0 0 0,0 0 0,0 0 0,0 0 0,0 0 0,0 0 0,0 0 0,1 0 0,-1 0 0,0 0 0,0 0 0,0 0 0,0 0 0,0 0 0,1 0 0,-1 0 0,-19-4 0,-25 3 0,-54 20 0,76-14 0,-1 0 0,1-1 0,-41 1 0,29-4 0,1 0 0,-53 11 0,3-5 0,64-6 0,0 0 0,0 1 0,-35 8 0,119-10 0,-25 2 0,56 0 0,88-4 0,-80-17 0,-160 20 0,32-1 0,-1 0 0,0 2 0,-32 7 0,20-3 0,27-4 0,0-1 0,0 1 0,0 1 0,-13 5 0,90-4 0,-6-6 0,69-11 0,-83 8 0,-30 4 0,-1-1 0,-1 0 0,1-2 0,28-8 0,-18 4 0,-1 2 0,1 0 0,0 2 0,36-1 0,-31 2 0,-51 3 0,0 0 0,-1 2 0,1 0 0,-34 10 0,28-4 0,-1-1 0,0-1 0,-50 4 0,23-3 0,98-10 0,80 4 0,-37 1 0,228-2 0,-435 2 0,-133-4 0,150-17 0,101 16 0,11-1 0,12-4 0,33 2 0,1 3 0,84 5 0,-32 1 0,-48-3 0,-14-2 0,1 3 0,82 12 0,-82-7 0,0-2 0,0-2 0,53-5 0,-10 1 0,-112 4 0,0 1 0,-40 10 0,36-7 0,-1-1 0,-43 4 0,60-8 0,-1 0 0,1 1 0,-1 1 0,1 0 0,-14 6 0,14-5 0,-1 0 0,1-1 0,-1 0 0,1-1 0,-16 1 0,-140 15 0,146-17 0,1 1 0,-1 1 0,1 1 0,0 1 0,0 0 0,1 2 0,-20 8 0,39-15 0,0 0 0,0 0 0,-1 0 0,1 0 0,0 0 0,0 0 0,0 0 0,-1 0 0,1 0 0,0 0 0,0 0 0,0 0 0,0 0 0,-1 0 0,1 0 0,0 0 0,0 1 0,0-1 0,0 0 0,-1 0 0,1 0 0,0 0 0,0 0 0,0 0 0,0 1 0,0-1 0,-1 0 0,1 0 0,0 0 0,0 0 0,0 0 0,0 1 0,0-1 0,0 0 0,0 0 0,0 0 0,0 1 0,0-1 0,0 0 0,0 0 0,0 0 0,0 0 0,0 1 0,0-1 0,0 0 0,0 0 0,0 0 0,0 1 0,0-1 0,0 0 0,0 0 0,0 0 0,0 0 0,0 1 0,1-1 0,13 1 0,21-7 0,-4-2 0,5-1 0,-1-1 0,66-31 0,-81 33 0,1 0 0,1 1 0,-1 0 0,30-3 0,-27 5 0,1 0 0,-1-2 0,29-12 0,-45 16 0,1 0 0,0 1 0,0 0 0,0 0 0,15 0 0,-15 1 0,0 0 0,0 0 0,0-1 0,0 0 0,9-4 0,-84 2 0,-404 4 0,621-2 0,164 5 0,-303-1 0,-1 0 0,0 1 0,1 0 0,13 6 0,35 9 0,-42-15 0,18 3 0,1-1 0,38 0 0,-42 1 0,-28-1 0,-22-1 0,-90 10 0,22-2 0,-117 2 0,53-12 0,-128-5 0,227-4 0,1-2 0,1-3 0,-49-18 0,50 12 0,46 17 0,-1 1 0,0-1 0,0 0 0,0 0 0,0 0 0,1 0 0,-1 0 0,1 0 0,-1 0 0,0-1 0,1 1 0,0-1 0,-1 1 0,1-1 0,0 1 0,0-1 0,0 0 0,0 1 0,0-1 0,0 0 0,0-3 0,1 4 0,1 0 0,-1-1 0,1 1 0,-1 0 0,1 0 0,0-1 0,0 1 0,0 0 0,0 0 0,0 0 0,0 0 0,0 0 0,0 0 0,0 0 0,0 0 0,1 1 0,-1-1 0,0 0 0,3 0 0,33-13 0,-19 9 0,-5 0 0,1 1 0,0 0 0,0 2 0,0-1 0,23 0 0,38-6 0,-39 3 0,1 2 0,0 2 0,74 4 0,-24 1 0,-75-2 0,-1 0 0,1 1 0,0 1 0,-1 0 0,0 0 0,1 1 0,9 6 0,-6-4 0,-1-1 0,0 0 0,26 5 0,65 12 0,-99-17 0,-17 0 0,-15 1 0,-21-3 0,-80 10 0,79-8 0,0-2 0,-82-4 0,35-2 0,275-17 0,-115 13 0,74-3 0,492 10 0,-618 1 0,0 1 0,0 0 0,1 1 0,-1 0 0,15 6 0,37 9 0,-64-16 0,-11 3 0,-10 2 0,-149 16 0,58-4 0,61-11 0,27-4 0,-1-1 0,-28 1 0,44-4 0,1 0 0,-1 1 0,0 0 0,0 0 0,0 1 0,1 0 0,-10 4 0,65-2 0,497-4 0,-648 1 0,-112-3 0,93-16 0,158 17 0,1-1 0,-1-3 0,0-1 0,46-13 0,11-2 0,-121 23 0,1-1 0,-34-3 0,-3 0 0,0 1 0,29-1 0,0 2 0,0 2 0,-63 10 0,58-7 0,24-3 0,39-2 0,84 2 0,88-5 0,-135-5 0,28-2 0,-72 9 0,1 0 0,-1-2 0,0 0 0,23-8 0,-22 6 0,0 0 0,1 2 0,22-3 0,-55 7 0,23-1 0,55 4 0,31 13 0,24 7 0,-65-15 0,-43-8 0,1 1 0,-1-1 0,0 2 0,0 0 0,12 4 0,-89-2 0,-105 14 0,-84-20 0,344 18 0,251-14 0,-174-5 0,23-17 0,-143 17 0,76-15 0,-77 9 0,80-3 0,-21 1 0,-42 2 0,5-6 0,-148 10 0,46 2 0,-53-8 0,25 2 0,-48-10 0,-54-18 0,122 29 0,20 2 0,-1 2 0,-31-1 0,-92-15 0,141 19 0,-46-3 0,51 3 0,0 0 0,0 0 0,0 0 0,0-1 0,0 1 0,0-1 0,0 1 0,0-1 0,0 0 0,0 0 0,0 0 0,0 0 0,1 0 0,-1 0 0,0 0 0,1-1 0,-1 1 0,1 0 0,0-1 0,-2-2 0,3 3 0,0 1 0,1-1 0,-1 0 0,0 0 0,1 1 0,-1-1 0,1 0 0,-1 1 0,1-1 0,0 1 0,-1-1 0,1 1 0,-1-1 0,1 1 0,0-1 0,0 1 0,-1-1 0,1 1 0,0 0 0,0 0 0,-1-1 0,1 1 0,0 0 0,0 0 0,0 0 0,-1 0 0,1 0 0,0 0 0,0 0 0,0 0 0,1 0 0,32-2 0,-33 2 0,431 1 0,-284 19 0,-129-21 0,-13 0 0,-1 1 0,1 0 0,-1 0 0,0 0 0,1 0 0,-1 1 0,1 0 0,-1 0 0,0 0 0,0 1 0,10 4 0,-66 1 0,-953-7 0,1092-18 0,-49 15 0,0 1 0,0 2 0,0 2 0,-1 2 0,1 1 0,46 12 0,-37-2 0,56 21 0,-81-28 0,0-1 0,0-1 0,48 6 0,15 3 0,-64-11 0,0-1 0,1-1 0,-1-1 0,27-3 0,-16 1 0,-95 3 0,-167-4 0,170-7 0,38 5 0,0 1 0,-26-1 0,-50 3 0,-103 4 0,185 0 0,-1 0 0,1 2 0,0 0 0,0 1 0,-20 10 0,-5 2 0,37-17 0,-2 1 0,-1 0 0,1 0 0,0 0 0,0 1 0,0 0 0,0 0 0,-8 8 0,14-11 0,-1 1 0,0-1 0,1 1 0,-1-1 0,0 1 0,1-1 0,-1 1 0,1-1 0,-1 1 0,1-1 0,-1 1 0,1-1 0,-1 1 0,1-1 0,-1 0 0,1 1 0,-1-1 0,1 0 0,0 0 0,-1 0 0,1 1 0,0-1 0,-1 0 0,1 0 0,0 0 0,-1 0 0,1 0 0,0 0 0,-1 0 0,1 0 0,-1 0 0,1 0 0,0-1 0,0 1 0,29 1 0,2-3 0,-1-2 0,1-1 0,-2-1 0,1-2 0,48-18 0,-45 15 0,0 2 0,1 1 0,-1 2 0,65-4 0,-82 9 0,69-15 0,-130 19 0,-80-4 0,37-2 0,62 1 0,0 0 0,1-3 0,-48-13 0,-17-3 0,-70-15 0,74 16 0,81 18 0,10 0 0,25 1 0,45 6 0,-29 7 0,-30-7 0,1-1 0,0 0 0,33 2 0,28 3 0,7 0 0,-67-8 0,0 1 0,25 6 0,4 0 0,46 9 0,-66-10 0,1-2 0,1-1 0,30 0 0,-52-3 0,-9 2 0,-21 6 0,-33 7 0,-4-6 0,38-8 0,-1 2 0,1 1 0,-21 7 0,23-7 0,0 0 0,0-1 0,-30 1 0,-4 2 0,-21 4 0,-145 1 0,194-12 0,23 0 0,5 0 0,41 0 0,-11 0 0,566 0 0,-1010 0 0,263-20 0,-1 21 0,182-2 0,1-2 0,35-8 0,-17 5 0,0 3 0,89 5 0,-38 1 0,-150 5 0,-55 4 0,76-10 0,0 1 0,1 1 0,-49 14 0,49-10 0,-1-2 0,0 0 0,-46 2 0,41-7 0,-4-1 0,0 1 0,0 2 0,-42 9 0,152-12 0,-27 2 0,105 16 0,-38-9 0,9 1 0,265-11 0,-431 1 0,1-3 0,-50-8 0,50 5 0,31 5 0,-1 1 0,0-2 0,0 0 0,1 0 0,-1-1 0,1 0 0,0 0 0,0-1 0,0-1 0,0 0 0,-11-8 0,21 13 0,-1 0 0,1-1 0,-1 1 0,1 0 0,-1-1 0,1 1 0,-1 0 0,1-1 0,0 1 0,-1-1 0,1 1 0,0-1 0,0 1 0,-1-1 0,1 1 0,0-1 0,0 1 0,0-1 0,0 1 0,-1-1 0,1 0 0,0 1 0,0-1 0,0 1 0,0-1 0,0 1 0,0-1 0,0 0 0,1 1 0,-1-1 0,0 1 0,0-1 0,0 1 0,1-1 0,-1 1 0,0-1 0,0 1 0,1-1 0,0 0 0,26-14 0,38 2 0,85 13 0,-207-1 0,24-1 0,1 2 0,0 2 0,0 0 0,-34 8 0,32-4 0,-1-2 0,0-1 0,0-2 0,-47-5 0,-3 2 0,101 1 0,173 2 0,-79 18 0,-15-4 0,43 5 0,-10-1 0,-94-12 0,1-1 0,61 2 0,244 4 0,-120-7 0,-192-6 0,-117 3 0,-102-4 0,131-7 0,-28 0 0,55 9 0,0-1 0,1-1 0,-1-2 0,-41-10 0,-49-29 0,58 18 0,63 24 0,0 1 0,1 0 0,-1-1 0,1 0 0,-1 1 0,1-1 0,-1 0 0,1 0 0,-1 0 0,1 0 0,0 0 0,-1 0 0,1 0 0,0 0 0,0-1 0,0 1 0,0 0 0,0-1 0,0 1 0,0-1 0,0-1 0,0 1 0,1 1 0,0 0 0,1-1 0,-1 1 0,0-1 0,0 1 0,1 0 0,-1-1 0,0 1 0,1-1 0,0 1 0,-1 0 0,1 0 0,0-1 0,0 1 0,-1 0 0,1 0 0,0 0 0,2-2 0,2-2 0,1 1 0,0-1 0,-1 1 0,2 0 0,-1 0 0,0 1 0,1 0 0,10-4 0,11-1 0,-1-2 0,28-14 0,31-5 0,-64 22 0,1 0 0,20-10 0,-21 8 0,0 2 0,0 0 0,42-7 0,29-8 0,-85 18 0,-11 1 0,-28-1 0,-64 4 0,73 0 0,-508 0 0,546 1 0,0 1 0,1 1 0,-1 0 0,18 7 0,-17-5 0,0-1 0,0 0 0,31 2 0,31 3 0,8 1 0,-61-9 0,-60 3 0,-10 1 0,-109 22 0,43-8 0,64-12 0,-85 27 0,114-29 0,-5 0 0,18-5 0,0 1 0,0 0 0,0 0 0,0 0 0,0 0 0,0 1 0,0-1 0,0 1 0,-4 3 0,15-3 0,0-1 0,0 1 0,0-1 0,1 0 0,6-1 0,531-1 0,-530 0 0,0 0 0,-1-2 0,1 0 0,23-7 0,-23 5 0,1 0 0,0 2 0,27-3 0,20 0 0,85-18 0,9-2 0,-90 11 0,-89 15 0,-35 0 0,44 3 0,-23 6 0,0-1 0,-1-2 0,-71 3 0,-114 9 0,168-19 0,22-1 0,0 2 0,0 1 0,1 2 0,-37 7 0,51-7 0,0 0 0,-1-2 0,-26 0 0,617-2 0,-689 3 0,-127-4 0,205-4 0,1-2 0,-1-2 0,1-1 0,-50-23 0,65 25 0,-32-10 0,-78-18 0,81 24 0,26 6 0,-47-8 0,19 9 0,12 1 0,-61-1 0,105 6 0,9-1 0,-1 1 0,1 0 0,0 0 0,-1 2 0,1-1 0,-1 1 0,0 1 0,0 0 0,0 1 0,11 4 0,-10-1 0,-9-6 0,1 1 0,0 0 0,0 0 0,0 0 0,-1 0 0,1 0 0,-1 1 0,0-1 0,0 1 0,0 0 0,0 0 0,0 0 0,-1 1 0,1-1 0,-1 0 0,0 1 0,0 0 0,0 0 0,0-1 0,-1 1 0,0 0 0,0 0 0,0 0 0,1 9 0,-2-10 0,1 6 0,0 0 0,0 0 0,-1 0 0,-1 1 0,-2 16 0,2-24 0,0 0 0,0 0 0,1 1 0,-1-1 0,-1-1 0,1 1 0,0 0 0,0 0 0,-1 0 0,1 0 0,-1-1 0,1 1 0,-1-1 0,0 1 0,1-1 0,-1 0 0,0 0 0,0 0 0,0 0 0,0 0 0,0 0 0,0 0 0,-1 0 0,1-1 0,0 1 0,0-1 0,0 0 0,-1 0 0,-2 0 0,-156 0 0,59-3 0,-64-17 0,132 18 0,1-1 0,-44-12 0,-13 0 0,330 48 0,-207-30 0,54 0 0,-57-4 0,0 2 0,45 8 0,-49-6 0,-1 0 0,33-1 0,-35-2 0,0 1 0,0 0 0,29 8 0,-38-7 0,-11-2 0,0 0 0,-1 0 0,1 1 0,-1-1 0,1 1 0,0 0 0,-1 0 0,1 0 0,-1 0 0,0 0 0,1 0 0,-1 0 0,2 3 0,-4-4 0,0 0 0,0 1 0,0-1 0,0 1 0,-1-1 0,1 1 0,0-1 0,0 0 0,-1 1 0,1-1 0,0 1 0,-1-1 0,1 0 0,0 1 0,-1-1 0,1 0 0,-1 0 0,1 1 0,-1-1 0,1 0 0,0 0 0,-1 0 0,1 1 0,-1-1 0,1 0 0,-1 0 0,1 0 0,-1 0 0,1 0 0,-1 0 0,1 0 0,-1 0 0,1 0 0,-1 0 0,0 0 0,-21 2 0,-54 8 0,51-6 0,-46 2 0,40-5 0,0 1 0,-42 9 0,-115 4 0,27 11 0,189-25 0,45 8 0,26 0 0,-39-10 0,-26-1 0,-1 2 0,1 2 0,61 9 0,-59-5 0,0-2 0,0-2 0,1-1 0,38-4 0,13 0 0,-51 5 0,45 8 0,-17-1 0,46 8 0,-100-14 0,-27 3 0,-29 3 0,-146 11 0,119-12 0,-61 1 0,40 1 0,1 0 0,53-11 0,19 0 0,1 0 0,-1 2 0,1 0 0,-1 1 0,1 1 0,-22 6 0,124-4 0,422-5 0,-487-1 0,1-1 0,25-7 0,4 1 0,-1 1 0,-17 2 0,60-2 0,-38 9 0,-27-1 0,0 0 0,0-1 0,-1-2 0,1-1 0,28-6 0,-53 9 0,1 0 0,-1 0 0,0 0 0,0 0 0,0 0 0,0 0 0,0 0 0,0 0 0,0 0 0,1 0 0,-1 0 0,0 0 0,0 0 0,0 0 0,0 0 0,0 0 0,0 0 0,1 0 0,-1 0 0,0 0 0,0 0 0,0 0 0,0 0 0,0 0 0,0-1 0,0 1 0,0 0 0,0 0 0,1 0 0,-1 0 0,0 0 0,0 0 0,0 0 0,0 0 0,0-1 0,0 1 0,0 0 0,0 0 0,0 0 0,0 0 0,0 0 0,0 0 0,0-1 0,0 1 0,0 0 0,0 0 0,0 0 0,0 0 0,0 0 0,0 0 0,0 0 0,0-1 0,0 1 0,0 0 0,0 0 0,0 0 0,0 0 0,0 0 0,-1 0 0,1 0 0,0 0 0,0-1 0,0 1 0,0 0 0,0 0 0,0 0 0,0 0 0,-15-7 0,-32-6 0,30 9 0,-167-56 0,164 54 0,0 1 0,-41-4 0,21 3 0,-55 0 0,68 5 0,-51-7 0,26 3 0,0 1 0,-61 5 0,88 0 0,97 1 0,-43 0 0,0-1 0,-1-1 0,57-9 0,-75 6 0,-11 0 0,-22-2 0,-34 1 0,-56-5 0,75 4 0,-41 0 0,-400 6 0,465 0 0,1 0 0,-1 1 0,1 1 0,-27 9 0,27-8 0,-1 0 0,0 0 0,0-2 0,-22 3 0,23-5 0,-1 2 0,1 0 0,0 0 0,0 1 0,0 1 0,1 0 0,-19 8 0,32-8 0,13-1 0,14-1 0,1218-4 0,-1054 21 0,-81-17 0,164-5 0,-235-4 0,54-15 0,-62 14 0,-69 10 0,-61 11 0,46-7 0,0-3 0,-88-5 0,35-1 0,85 5 0,15-1 0,0-1 0,-1 1 0,1-1 0,0 0 0,0 0 0,-1 0 0,1-1 0,0 0 0,0 0 0,-1 0 0,1-1 0,-8-3 0,13 5 0,0-1 0,0 1 0,0-1 0,1 1 0,-1-1 0,0 1 0,0 0 0,1-1 0,-1 1 0,0-1 0,1 1 0,-1 0 0,0-1 0,1 1 0,-1 0 0,0 0 0,1-1 0,-1 1 0,1 0 0,-1 0 0,0-1 0,1 1 0,-1 0 0,1 0 0,-1 0 0,1 0 0,-1 0 0,1 0 0,-1 0 0,1 0 0,-1 0 0,1 0 0,-1 0 0,1 0 0,0 0 0,21-3 0,78 2 0,-72 3 0,1-2 0,-1-1 0,1-2 0,31-6 0,-38 5 0,1 1 0,31-1 0,25-3 0,11-4 0,-63 10 0,-1-2 0,1-1 0,36-11 0,-37 8 0,1 1 0,26-2 0,-18 4 0,-1 0 0,-1 2 0,35 3 0,-29 0 0,-63 1 0,-1 0 0,-42 12 0,38-8 0,1 0 0,-53 2 0,56-7 0,-45 9 0,18-2 0,0-1 0,28-3 0,-49 2 0,62-5 0,1 0 0,-1 1 0,0 0 0,1 1 0,-21 7 0,20-5 0,0-2 0,0 0 0,-1 0 0,1-1 0,-16 2 0,0-4 0,43 0 0,48-2 0,55-7 0,-77 4 0,42 0 0,76 6 0,-236-27 0,21 13 0,40 10 0,1 0 0,-1-1 0,-22-9 0,18 6 0,0 1 0,-1 0 0,1 2 0,-41-4 0,41 6 0,0-1 0,0 0 0,1-1 0,0-1 0,-32-12 0,98 12 0,478 6 0,-494 6 0,-27-2 0,-22 0 0,-395 16 0,379-15 0,28-1 0,22 0 0,41 4 0,-31-4 0,0-1 0,32 0 0,47-3 0,103-4 0,-123-15 0,-152 2 0,-59 14 0,167 4 0,63 10 0,-48-7 0,96-5 0,-126-1 0,-141 1 0,198 0 0,-75 0 0,-11 0 0,-45 0 0,-118-19 0,263 11 0,-60 3 0,42-1 0,14 9 0,127-5 0,-213 0 0,1 0 0,-1 0 0,0-1 0,0 0 0,0 0 0,10-7 0,26-10 0,123-48 0,-137 55 0,-92 9 0,-33 3 0,-57 3 0,61 17 0,72-14 0,0-1 0,0 0 0,-37 2 0,-11-7 0,146 0 0,77 2 0,-133 3 0,0 1 0,0 1 0,-1 1 0,0 1 0,22 11 0,-16-7 0,-1-1 0,40 9 0,21 4 0,-64-16 0,-1-1 0,1-1 0,1-2 0,41 4 0,-694-9 0,748 11 0,-78-5 0,43-1 0,100 14 0,-156-16 0,-12-1 0,-36-8 0,-41-11 0,37 10 0,0 1 0,0 1 0,-1 1 0,0 1 0,-31-2 0,-110-11 0,695 18 0,-592-18 0,-272 12 0,180 8 0,118-4 0,0-1 0,-45-10 0,51 8 0,13 2 0,0-1 0,0-1 0,-23-8 0,40 12 0,-1 0 0,1 0 0,0 0 0,0 0 0,0 0 0,-1 0 0,1 0 0,0 0 0,0 0 0,0 0 0,-1 0 0,1 0 0,0 0 0,0 0 0,0 0 0,-1 0 0,1 0 0,0-1 0,0 1 0,0 0 0,-1 0 0,1 0 0,0 0 0,0 0 0,0 0 0,0-1 0,0 1 0,0 0 0,-1 0 0,1 0 0,0 0 0,0-1 0,0 1 0,0 0 0,0 0 0,0 0 0,0-1 0,0 1 0,0 0 0,0 0 0,0 0 0,0-1 0,0 1 0,0 0 0,0 0 0,0 0 0,0-1 0,0 1 0,0 0 0,0 0 0,0 0 0,0-1 0,0 1 0,0 0 0,1 0 0,14-5 0,22 1 0,23 2 0,202 5 0,-196 6 0,-40-5 0,48 2 0,92 12 0,-16-19 0,-672 1 0,418-9 0,72 5 0,-47-1 0,183-14 0,-93 19 0,184-13 0,-175 9 0,1-1 0,32-12 0,-28 8 0,21-3 0,75-11 0,-88 18 0,116-14 0,-108 10 0,-29 5 0,0 1 0,0 1 0,1 0 0,-1 1 0,22 0 0,-31 4 0,-11 4 0,-20 8 0,12-7 0,-58 35 0,56-33 0,-1 0 0,0-1 0,-1-1 0,1-1 0,-2 0 0,-21 3 0,26-5 0,-19-2 0,31-3 0,0 0 0,0 0 0,-1 0 0,1 1 0,0-1 0,0 1 0,-1 0 0,1 0 0,0 1 0,0-1 0,-5 3 0,12-2 0,-1-1 0,0 0 0,1 0 0,-1 0 0,0 0 0,1 0 0,-1-1 0,1 1 0,-1-1 0,1 1 0,-1-1 0,5 0 0,148-1 0,30 3 0,-115 6 0,-37-3 0,50 1 0,-61-7 0,1 1 0,-1 1 0,1 2 0,-1 0 0,27 7 0,-114-10 0,25 2 0,-223-2 0,331 0 0,-57 0 0,-45 0 0,-215 0 0,351-2 0,114 5 0,-147 5 0,-34-4 0,46 2 0,36-5 0,100-4 0,-210 3 0,0-1 0,0-1 0,0 1 0,0-1 0,10-5 0,-65 2 0,-181 6 0,455-1 0,-298 1 0,-81-2 0,93-8 0,40 5 0,-1 1 0,-26-1 0,-83-14 0,-8-1 0,-60-18 0,157 31 0,-54-16 0,-5 0 0,-186-35 0,206 53 0,123 3 0,167 4 0,-193-1 0,0 1 0,31 11 0,18 4 0,37 8 0,-82-19 0,0-1 0,1-1 0,-1-1 0,1 0 0,28 0 0,-37-4 0,1 2 0,0 0 0,0 1 0,18 6 0,-96-9 0,24 2 0,-130 16 0,128-18 0,15-2 0,0 2 0,0 1 0,0 2 0,0 0 0,-31 8 0,122-10 0,-24 1 0,102-1 0,118-3 0,-54-18 0,-173 16 0,-1-1 0,37-11 0,14-3 0,-49 13 0,235-35 0,-291 43 0,1 0 0,-1 2 0,1 1 0,0 0 0,-31 14 0,19-7 0,-1-1 0,0-2 0,-1-1 0,0-2 0,-60 3 0,80-7 0,-44 6 0,35-4 0,-45 2 0,-373-7 0,257-18 0,159 17 0,1 0 0,-1-2 0,-46-13 0,56 14 0,0-1 0,0 2 0,-1 1 0,-28 0 0,-11 0 0,41-4 0,26 0 0,24-3 0,170 7 0,-106 2 0,30 18 0,12 0 0,-157-18 0,0 1 0,0 0 0,0 1 0,-18 6 0,10-3 0,1-1 0,-30 3 0,40-6 0,-1 0 0,1 1 0,0 0 0,-15 7 0,-38 8 0,-83 1 0,88-11 0,31-4 0,-46 2 0,46-6 0,0 3 0,-44 8 0,57-9 0,-7 3 0,27-1 0,17 1 0,67 3 0,-65-7 0,0 1 0,27 5 0,-22-3 0,0-1 0,1-1 0,34-1 0,-33-2 0,1 2 0,48 7 0,-29-1 0,1-3 0,0-2 0,60-5 0,-9 1 0,29 3 0,141-3 0,-150-16 0,-86 11 0,1 2 0,53-2 0,-46 5 0,0-2 0,-1-2 0,51-13 0,10-2 0,59 6 0,-137 11 0,-8 2 0,0-2 0,-1 1 0,1-2 0,-1 0 0,17-9 0,-57 9 0,-15 2 0,-61 13 0,69-5 0,-47 0 0,45 1 0,27-1 0,23 0 0,27-1 0,0-2 0,77-6 0,-18-15 0,-134 19 0,20 0 0,0 0 0,-1 0 0,1 1 0,0 0 0,0 1 0,0 0 0,-18 7 0,76-4 0,11-5 0,-35-1 0,-19 1 0,-8 0 0,-67-1 0,-83 3 0,58 16 0,72-13 0,0 0 0,0-1 0,-30 1 0,23-6 0,21 0 0,0 0 0,0 1 0,-1 1 0,1-1 0,0 2 0,0-1 0,0 1 0,0 1 0,-13 5 0,71-3 0,69-3 0,124-6 0,-152-14 0,-70 13 0,0 0 0,1 2 0,36-3 0,-14 7 0,-17 0 0,0-2 0,0 0 0,0-1 0,27-6 0,-11 2 0,-26 4 0,-38 2 0,6 0 0,0 2 0,-1 0 0,1 1 0,0 0 0,0 2 0,-23 8 0,34-11 0,-20 8 0,-1 0 0,-1-3 0,0 0 0,-45 5 0,114-13 0,-13 2 0,1-2 0,-1-2 0,33-6 0,-13 0 0,-33 7 0,-1-1 0,0 0 0,0-1 0,16-7 0,-19 8 0,0-1 0,0 1 0,1 1 0,-1 0 0,1 1 0,14 0 0,41-7 0,-20 2 0,-37 5 0,-1 0 0,1 0 0,-1-1 0,1 0 0,10-4 0,-82-2 0,21 10 0,31-1 0,31-3 0,75-16 0,-72 12 0,0 1 0,0 1 0,37 0 0,18 5 0,102-2 0,-179 1 0,0 0 0,0 0 0,0 0 0,0-1 0,-1 1 0,1 0 0,0-1 0,0 0 0,0 1 0,-1-1 0,1 0 0,0 0 0,2-2 0,-8-2 0,-16 2 0,-3 3 0,0 2 0,0 0 0,1 1 0,-1 2 0,-39 12 0,-46 9 0,-10 2 0,-6 0 0,55-19 0,-102 0 0,145-8 0,-6-1 0,26 0 0,13-2 0,163-35 0,-59 18 0,-5 3 0,-60 8 0,0 2 0,53 0 0,-66 5 0,1-1 0,51-9 0,-74 9 0,4 0 0,-26 1 0,-13 2 0,0 2 0,0 1 0,0 1 0,-29 11 0,-45 8 0,95-24 0,-30 8 0,32-8 0,-1 0 0,1 1 0,0-1 0,0 1 0,-1-1 0,1 1 0,0-1 0,0 1 0,0 0 0,0-1 0,0 1 0,0 0 0,0 0 0,0 0 0,0 0 0,0 0 0,0 0 0,1 0 0,-1 0 0,-1 3 0,3-3 0,-1-1 0,0 1 0,1 0 0,-1 0 0,0-1 0,1 1 0,-1 0 0,1-1 0,-1 1 0,1 0 0,0-1 0,-1 1 0,1-1 0,-1 1 0,1-1 0,0 1 0,0-1 0,-1 0 0,1 1 0,0-1 0,0 0 0,0 1 0,-1-1 0,1 0 0,0 0 0,0 0 0,0 0 0,-1 0 0,1 0 0,0 0 0,1 0 0,32 2 0,-31-2 0,90-1 0,0-4 0,0-5 0,137-31 0,-174 27 0,-29 6 0,1 2 0,33-5 0,-34 8 0,52-16 0,-11 3 0,30-6 0,67-10 0,-163 32 0,0 0 0,0 0 0,1 0 0,-1 0 0,0-1 0,0 1 0,0-1 0,0 0 0,0 0 0,0 1 0,0-1 0,0-1 0,3-1 0,-10-2 0,-18 3 0,-408 1 0,207 2 0,77 19 0,114-14 0,27-1 0,23 0 0,159 11 0,-138-12 0,0-2 0,67-4 0,-59 0 0,56 4 0,-98-1 0,0-1 0,0 1 0,0 0 0,0 0 0,0 0 0,0 1 0,0-1 0,0 1 0,-1 0 0,6 3 0,-9-5 0,0 1 0,1-1 0,-1 0 0,0 0 0,0 0 0,1 0 0,-1 1 0,0-1 0,0 0 0,0 0 0,1 1 0,-1-1 0,0 0 0,0 0 0,0 1 0,0-1 0,0 0 0,0 1 0,0-1 0,1 0 0,-1 0 0,0 1 0,0-1 0,0 0 0,0 1 0,0-1 0,0 0 0,0 1 0,-1-1 0,1 0 0,0 0 0,0 1 0,0-1 0,0 0 0,0 1 0,0-1 0,0 0 0,-1 0 0,1 1 0,0-1 0,0 0 0,-1 1 0,-27 7 0,-166 26 0,50-16 0,-9 0 0,50-4 0,-38 7 0,99-16 0,28-4 0,37-1 0,64 1 0,72-3 0,-30-16 0,-76 9 0,24-1 0,4 0 0,-32 1 0,-1 1 0,26-1 0,-661 9 0,579 0 0,1 1 0,-1 0 0,0 0 0,1 0 0,-1 1 0,1 0 0,-10 4 0,64-1 0,46-4 0,99-3 0,-58-15 0,-80 8 0,103-2 0,-177 11 0,1 0 0,0 2 0,0 0 0,0 1 0,0 0 0,1 2 0,-1 0 0,-25 12 0,-121 77 0,165-94 0,0 0 0,0 0 0,-1 0 0,1 0 0,0 0 0,-1 0 0,1 0 0,0 0 0,0 0 0,-1 0 0,1 1 0,0-1 0,0 0 0,0 0 0,-1 0 0,1 0 0,0 1 0,0-1 0,0 0 0,-1 0 0,1 0 0,0 1 0,0-1 0,0 0 0,0 0 0,0 1 0,0-1 0,0 0 0,-1 0 0,1 1 0,0-1 0,0 0 0,0 1 0,0-1 0,0 0 0,0 0 0,0 1 0,0-1 0,0 0 0,0 0 0,1 1 0,-1-1 0,0 0 0,0 0 0,0 1 0,0-1 0,0 0 0,0 0 0,0 1 0,1-1 0,-1 0 0,0 0 0,1 1 0,20 5 0,27-4 0,62-1 0,100-4 0,-182-1 0,-1-1 0,-1-2 0,47-17 0,32-9 0,-50 15 0,-46 14 0,1 1 0,0-1 0,0 1 0,0 1 0,17-2 0,-3 0 0,0-1 0,0 0 0,-1-2 0,40-17 0,-57 19 0,-20 4 0,-21 4 0,-21 9 0,-153 25 0,-13-1 0,180-28 0,1-3 0,-79 2 0,-179-8 0,348 3 0,72 11 0,-55-7 0,1-3 0,72-5 0,-22-1 0,-33 4 0,91-3 0,-115-7 0,-40 5 0,1 2 0,26-2 0,1 5 0,-90 0 0,-81 13 0,78-9 0,-1-2 0,-78-5 0,36 0 0,787 2 0,-695 0 0,0 0 0,1 0 0,-1 0 0,0-1 0,1 1 0,-1-1 0,0 0 0,0 0 0,0-1 0,0 1 0,5-4 0,-15 3 0,-1 1 0,0-1 0,1 1 0,-1 0 0,-11 0 0,-185 2 0,295-31 0,-65 23 0,-2 0 0,48-6 0,-69 13 0,-1 0 0,1-1 0,0 1 0,0-1 0,0 0 0,-1 0 0,1 0 0,0 0 0,-1 0 0,1-1 0,-1 0 0,1 0 0,-1 0 0,5-4 0,-8 6 0,0 0 0,0 0 0,1 0 0,-1-1 0,0 1 0,0 0 0,0 0 0,0-1 0,0 1 0,0 0 0,0 0 0,0-1 0,0 1 0,0 0 0,0 0 0,0-1 0,0 1 0,0 0 0,0 0 0,0-1 0,-1 1 0,1 0 0,0 0 0,0 0 0,0-1 0,0 1 0,0 0 0,0 0 0,-1 0 0,1-1 0,0 1 0,0 0 0,0 0 0,-1 0 0,1 0 0,0-1 0,0 1 0,0 0 0,-1 0 0,1 0 0,-1 0 0,-16-5 0,-16 2 0,-422 3 0,225 1 0,305-11 0,-28 2 0,3-1 0,31-1 0,1-1 0,-34 3 0,1 0 0,-28 4 0,2 1 0,25 0 0,-94 3 0,4 1 0,0-2 0,-63-10 0,57 5 0,0 2 0,0 2 0,-61 5 0,8-1 0,-128-4-179,-249 4-367,309 17 546,-27 0 0,126-16 0,-1 3 0,-110 25 0,167-28 181,0 1 1,1 0-1,-21 10 0,34-14-181,0 0 0,0 0 0,-1 0 0,1 0 0,0 0 0,0 0 0,0 0 0,0 0 0,0 0 0,-1 1 0,1-1 0,0 0 0,0 0 0,0 0 0,0 0 0,0 0 0,0 0 0,0 0 0,-1 1 0,1-1 0,0 0 0,0 0 0,0 0 0,0 0 0,0 0 0,0 1 0,0-1 0,0 0 0,0 0 0,0 0 0,0 0 0,0 1 0,0-1 0,0 0 0,0 0 0,0 0 0,0 0 0,0 1 0,0-1 0,0 0 0,0 0 0,0 0 0,0 0 0,1 0 0,-1 1 0,0-1 0,0 0 0,0 0 0,0 0 0,0 0 0,0 0 0,0 0 0,1 0 0,-1 1 0,0-1 0,0 0 0,0 0 0,0 0 0,0 0 0,1 0 0,-1 0 0,0 0 0,18 8 0,21 1 0,-1-1 0,0-2 0,0-2 0,40 0 0,-55-3 0,-1 1 0,0 1 0,32 9 0,-31-6 0,0-1 0,0-2 0,27 2 0,8-5 0,0-3 0,57-9 0,-89 7 0,0-1 0,0-1 0,0-1 0,-1-2 0,0 0 0,37-22 0,-52 26 0,1 2 0,0-1 0,1 1 0,-1 1 0,21-3 0,36-13 0,-32 7 0,-1 1 0,1 2 0,41-5 0,-9 2 0,-38 7 0,1 3 0,-1 0 0,35 3 0,-25 0 0,-72 0 0,0 2 0,0 1 0,0 2 0,0 1 0,1 1 0,-54 23 0,62-23 0,1-1 0,-33 6 0,32-8 0,0 1 0,-27 10 0,50-16 0,0 0 0,0 0 0,0 0 0,-1 0 0,1 0 0,0 0 0,0 0 0,-1 0 0,1 1 0,0-1 0,0 0 0,0 0 0,0 0 0,-1 0 0,1 0 0,0 0 0,0 1 0,0-1 0,0 0 0,-1 0 0,1 0 0,0 0 0,0 1 0,0-1 0,0 0 0,0 0 0,0 0 0,0 1 0,-1-1 0,1 0 0,0 0 0,0 0 0,0 1 0,0-1 0,0 0 0,0 0 0,0 0 0,0 1 0,0-1 0,0 0 0,0 0 0,1 1 0,-1-1 0,0 0 0,0 0 0,0 0 0,0 1 0,0-1 0,0 0 0,0 0 0,0 0 0,1 0 0,-1 1 0,16 8 0,23 3 0,15-7 0,-1-2 0,73-5 0,-24-1 0,-61 4 0,-1 1 0,50 10 0,-44-2 0,81 31 0,-82-26 0,-30-10 0,-1-2 0,1 0 0,0 0 0,0-1 0,0-1 0,0-1 0,29-2 0,2-5 0,55-14 0,-62 11 0,0 2 0,52-4 0,-54 7 0,0-1 0,0-2 0,-1-2 0,56-22 0,-17 6 0,-28 7 0,-35 13 0,-1 1 0,2 1 0,16-5 0,34-7 0,-41 10 0,0 1 0,1 0 0,25-1 0,-116 52 0,31-25 0,-1-2 0,-47 17 0,63-30 0,1 0 0,-1-1 0,1-1 0,-1 0 0,-44-1 0,39-3 0,43-1 0,48 1 0,-44 0 0,1-1 0,-1-1 0,1 0 0,-1-2 0,0 0 0,0-2 0,24-9 0,182-75 0,-37 13 0,-60 21 0,-61 31 0,-50 17 0,1 1 0,-1 1 0,34-7 0,-107 18 0,31-4 0,0 1 0,1 1 0,-31 7 0,-64 15 0,83-19 0,1 1 0,-38 13 0,31-7 0,-57 9 0,-3 1 0,56-12 0,0-2 0,-69 3 0,74-5 0,0 1 0,0 2 0,1 1 0,-73 33 0,-45 5 0,114-38 0,16-6 0,-1-1 0,0-1 0,1-2 0,-1-1 0,-29-3 0,-20 0 0,45 2 0,20 0 0,1 0 0,-1 1 0,1 1 0,-14 2 0,54 11 0,111 20 0,-14-4 0,25 4 0,-37-10 0,-77-18 0,0 0 0,0-3 0,54-1 0,47 4 0,-8 3-247,155-8 0,-118-4 124,-127 3 123,23 2 0,1-4 0,125-19 0,-90 5 0,-66 13 0,0-3 0,37-10 0,-53 13 64,-14 2-30,0 1 1,0-1 0,0 1-1,0-1 1,0 0 0,0 0-1,0-1 1,0 1 0,0 0-1,0-1 1,-1 0 0,4-2-1,-6 4-30,0-1-1,0 1 1,-1-1-1,1 1 0,0-1 1,0 1-1,0 0 0,-1-1 1,1 1-1,0-1 1,-1 1-1,1 0 0,0-1 1,-1 1-1,1 0 1,0-1-1,-1 1 0,1 0 1,0 0-1,-1-1 0,1 1 1,-1 0-1,1 0 1,-1 0-1,1 0 0,-1-1 1,1 1-1,-1 0 1,1 0-1,0 0 0,-1 0 1,1 0-1,-1 0 0,1 0 1,-1 0-1,1 0 1,-1 1-1,-23-4-29,-328 2 26,171 3 0,76 7 0,-5 0 0,107-9 0,-41 2 0,1-3 0,-1-2 0,1-1 0,0-2 0,0-3 0,-43-13 0,48 9 0,-1 3 0,0 1 0,0 1 0,-50-2 0,63 9 0,1-2 0,-1 0 0,1-2 0,-30-10 0,55 15 0,0 0 0,0 0 0,0 0 0,0 0 0,0 0 0,0 0 0,0 0 0,0 0 0,0 0 0,0-1 0,0 1 0,1 0 0,-1 0 0,0 0 0,0 0 0,0 0 0,0 0 0,0 0 0,0-1 0,0 1 0,0 0 0,0 0 0,0 0 0,0 0 0,0 0 0,0 0 0,0-1 0,0 1 0,0 0 0,0 0 0,0 0 0,0 0 0,-1 0 0,1 0 0,0 0 0,0-1 0,0 1 0,0 0 0,0 0 0,0 0 0,0 0 0,0 0 0,0 0 0,0 0 0,-1 0 0,1 0 0,0 0 0,0 0 0,0-1 0,0 1 0,0 0 0,0 0 0,0 0 0,-1 0 0,1 0 0,0 0 0,0 0 0,19-3 0,25 1 0,211 16 0,-202-7 0,17 1 0,73 1 0,-106-8 0,0 3 0,48 9 0,-49-6 0,1-1 0,50 0 0,4 4 0,-23-2 0,-191 11 0,-343-18 0,226-2 0,196 5 0,42-4 0,0 0 0,0 1 0,0-1 0,0 1 0,1-1 0,-1 1 0,0 0 0,0-1 0,0 1 0,0 0 0,1 0 0,-1 0 0,0 1 0,1-1 0,-1 0 0,1 1 0,-1-1 0,-1 3 0,3-3 0,1 0 0,-1 0 0,0-1 0,1 1 0,-1 0 0,1-1 0,-1 1 0,1 0 0,-1-1 0,1 1 0,-1-1 0,1 1 0,0-1 0,-1 1 0,1-1 0,0 1 0,0-1 0,-1 0 0,1 1 0,0-1 0,0 0 0,-1 0 0,1 1 0,0-1 0,0 0 0,0 0 0,-1 0 0,1 0 0,0 0 0,0 0 0,1-1 0,32 4 0,-33-3 0,432-1 0,-399-2 0,1-2 0,0-1 0,65-20 0,181-46 0,88-29 0,-242 80 0,-98 19 0,0-2 0,-1-1 0,0-1 0,0-2 0,46-18 0,-74 26 0,0 0 0,0 0 0,0 0 0,1 0 0,-1 0 0,0 0 0,0 0 0,0 0 0,0 0 0,1 0 0,-1 0 0,0 0 0,0 0 0,0 0 0,0 0 0,1 0 0,-1 0 0,0 0 0,0 0 0,0 0 0,0-1 0,0 1 0,1 0 0,-1 0 0,0 0 0,0 0 0,0 0 0,0 0 0,0-1 0,0 1 0,0 0 0,0 0 0,1 0 0,-1 0 0,0-1 0,0 1 0,0 0 0,0 0 0,0 0 0,0 0 0,0-1 0,0 1 0,0 0 0,0 0 0,0 0 0,0 0 0,0-1 0,0 1 0,0 0 0,0 0 0,0 0 0,-1 0 0,1-1 0,0 1 0,0 0 0,0 0 0,0 0 0,0 0 0,0 0 0,0-1 0,0 1 0,-1 0 0,1 0 0,0 0 0,0 0 0,0 0 0,-1 0 0,-18-4 0,-27 2 0,-3 2 0,18-1 0,0 2 0,0 1 0,-44 8 0,52-6 0,0-1 0,-26 1 0,-34 4 0,-84 14 0,93-15 0,47-5 0,2 1 0,-1 0 0,-37 12 0,37-9 0,0 0 0,-36 2 0,15-2 0,-18 7 0,-100 32 0,60-13 0,85-28 0,16-4 0,-1 1 0,1-1 0,0 1 0,0 0 0,0 0 0,0 0 0,1 1 0,-1-1 0,0 1 0,1 0 0,-1 0 0,1 0 0,-1 1 0,1-1 0,0 1 0,-4 3 0,8-5 0,-1 0 0,0 0 0,1-1 0,-1 1 0,1 0 0,-1-1 0,1 1 0,0 0 0,-1-1 0,1 1 0,0-1 0,-1 1 0,1-1 0,0 1 0,-1-1 0,1 0 0,0 1 0,0-1 0,0 0 0,-1 0 0,1 1 0,0-1 0,1 0 0,29 9 0,-27-8 0,18 6 0,1-2 0,-1 0 0,1-2 0,0 0 0,37-2 0,-31 1 0,-1 0 0,0 2 0,29 7 0,-28-4 0,1-2 0,48 2 0,94-5 0,250-5 0,-322-6 0,63-1 0,185 11 0,-851-1 0,319-20 0,51 11 0,-10 0 0,-139 10 0,308-1 0,1-1 0,0-2 0,-1 0 0,1-2 0,29-9 0,-26 8 0,1 1 0,-1 1 0,1 2 0,0 1 0,47 4 0,5 0 0,-42-2 0,-27 1 0,1-2 0,-1 0 0,0 0 0,0-1 0,18-4 0,-32 5 0,0 0 0,1 0 0,-1 0 0,0 0 0,0 0 0,0 0 0,0 0 0,1 0 0,-1 0 0,0 0 0,0 0 0,0 0 0,0 0 0,1 0 0,-1 0 0,0 0 0,0 0 0,0 0 0,0 0 0,0 0 0,1 0 0,-1 0 0,0 0 0,0 0 0,0 0 0,0 0 0,0 0 0,1 0 0,-1-1 0,0 1 0,0 0 0,0 0 0,0 0 0,0 0 0,0 0 0,0 0 0,1-1 0,-1 1 0,0 0 0,0 0 0,0 0 0,0 0 0,0 0 0,0-1 0,0 1 0,0 0 0,0 0 0,0 0 0,0 0 0,0-1 0,0 1 0,0 0 0,0 0 0,0 0 0,0 0 0,0-1 0,0 1 0,0 0 0,0 0 0,0 0 0,-1 0 0,1-1 0,-14-3 0,-24 2 0,19 6 0,0 1 0,-26 10 0,27-8 0,-1-1 0,-34 7 0,50-13 0,0 0 0,0 1 0,0-1 0,-1 1 0,1 0 0,0 0 0,0 0 0,0 1 0,-3 1 0,7 5 0,20 2 0,14 2 0,1-2 0,0-2 0,1-1 0,55 3 0,154-7 0,-139-5 0,-80 0 0,0-2 0,0 0 0,0-2 0,44-16 0,-25 7 0,55-18 0,30-9 0,-210 15 0,50 19 0,0 1 0,0 1 0,-1 1 0,0 2 0,0 1 0,-44 3 0,0-10 0,1-1 0,-94-8 0,81 19 0,1075-1 0,-1047 25 0,-114 24 0,66-20 0,35-18 0,12-3 0,36-4 0,-47 2 0,-15 2 0,54-4 0,0-1 0,-1-2 0,-45-3 0,44-1 0,-1 3 0,-55 5 0,89-4 0,-1-1 0,1 0 0,-1 0 0,1 1 0,-1-1 0,1 0 0,-1 1 0,1-1 0,-1 1 0,1-1 0,0 0 0,-1 1 0,1-1 0,0 1 0,0-1 0,-1 1 0,1-1 0,0 1 0,0 0 0,0-1 0,-1 1 0,1-1 0,0 1 0,0-1 0,0 1 0,0 0 0,0-1 0,0 1 0,0-1 0,0 1 0,0-1 0,1 1 0,-1-1 0,0 1 0,0 0 0,0-1 0,1 1 0,-1-1 0,0 1 0,1-1 0,-1 1 0,0-1 0,1 0 0,-1 1 0,1-1 0,0 1 0,20 31 0,-17-27 0,46 60-1365,-43-55-5461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4:00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14677 479 24575,'-150'0'0,"247"0"0,165-22 0,-56-8 0,-79 12 0,-36-2 0,-58 11 0,42-5 0,37-3 0,-110 17 0,1 0 0,-1-1 0,0 1 0,0 0 0,1-1 0,-1 1 0,0-1 0,0 0 0,0 0 0,0 0 0,0 0 0,0 0 0,2-2 0,-9-2 0,-17 2 0,-352 3 0,241 1 0,192 0 0,-34 1 0,0-1 0,0-2 0,0 0 0,0-2 0,0 0 0,-1-2 0,35-10 0,-25 8 0,-29 7 0,-1-1 0,-1 1 0,1-1 0,0 1 0,0-1 0,0 0 0,0-1 0,0 1 0,-1-1 0,8-4 0,-11 6 0,-1-1 0,1 1 0,0 0 0,0-1 0,0 1 0,-1-1 0,1 1 0,0 0 0,-1-1 0,1 1 0,0 0 0,-1-1 0,1 1 0,0 0 0,-1-1 0,1 1 0,-1 0 0,1 0 0,0-1 0,-1 1 0,1 0 0,-1 0 0,1 0 0,-1 0 0,1 0 0,-1 0 0,1-1 0,-1 1 0,1 0 0,0 0 0,-1 1 0,1-1 0,-1 0 0,0 0 0,-21-3 0,-74 3 0,-135 16 0,185-12 0,-13 2 0,-104 5 0,-343-11 0,486-1 0,0-2 0,-36-8 0,49 10 0,27 2 0,-1 0 0,31-3 0,3 0 0,13 1 0,-31-1 0,1 2 0,-1 2 0,61 10 0,-60-7 0,1-1 0,-1-1 0,1-2 0,38-5 0,12 2 0,-33 4 0,-39 0 0,0-1 0,0 0 0,1-2 0,-1 1 0,0-2 0,0 0 0,0-1 0,29-9 0,-92 7 0,-649 6 0,576 8 0,-6 1 0,90-9 0,0 3 0,-49 10 0,49-7 0,1-2 0,-54 2 0,45-6 0,-76 11 0,87-9 0,23-2 0,33-1 0,135 2 0,119-5 0,-241-2 0,0-1 0,0-2 0,39-14 0,13-4 0,-70 22 0,2 0 0,-1-1 0,0-1 0,0 0 0,30-16 0,-25 11 0,-16 7 0,-30 3 0,-69 3 0,-195-3 0,201-6 0,-131-5 0,26 10 0,-142 5 0,125 17 0,121-12 0,-51 1 0,15 0 0,83-4 0,-47 0 0,210 14 0,-80-13 0,0-1 0,58 1 0,44-3 0,118-7 0,-114-22 0,-118 19 0,-23 5 0,0 0 0,0-1 0,0 0 0,-1 0 0,1-1 0,-1 1 0,0-2 0,9-6 0,-62 3 0,14 2 0,0 2 0,-57-1 0,53 5 0,-63-10 0,44 3 0,-1 2 0,-110 7 0,54 1 0,98-4 0,1 1 0,-1 1 0,0 1 0,0 0 0,1 0 0,-1 2 0,-15 5 0,28-9 0,1 0 0,0 0 0,-1 0 0,1 0 0,0 1 0,-1-1 0,1 0 0,0 0 0,-1 0 0,1 0 0,0 1 0,0-1 0,-1 0 0,1 0 0,0 1 0,0-1 0,-1 0 0,1 0 0,0 1 0,0-1 0,0 0 0,0 0 0,-1 1 0,1-1 0,0 0 0,0 1 0,0-1 0,0 0 0,0 1 0,0-1 0,0 0 0,0 1 0,0-1 0,0 0 0,0 1 0,0 0 0,12 9 0,25 4 0,-33-12 0,25 6 0,-1-2 0,1 0 0,37 1 0,31 7 0,-37-2 0,0-3 0,112 4 0,107-12 20,188-4-2445,-330-7 1715,198-40 0,-225 29 710,190-43 0,-108 11 1532,-189 52-1461,2 0 114,0 0 0,0 0 0,-1-1 1,1 1-1,-1-1 0,1 0 0,-1-1 0,0 1 1,0-1-1,0 0 0,6-5 0,-10 7-185,0 0 0,-1 0 0,1 1 0,-1-1 0,1 0 0,-1 1 0,1-1 0,-1 1 0,0-1 0,1 0 0,-1 1 0,0-1 0,1 1 0,-1 0 0,0-1 0,0 1 0,1 0 0,-1-1 0,0 1 0,0 0 0,0 0 0,1-1 0,-1 1 0,0 0 0,0 0 0,0 0 0,0 0 0,1 0 0,-3 1 0,-31-3 0,33 2 0,-92 0 0,33 2 0,0-4 0,-60-8 0,-32-3 26,41 7-162,-890-22-6394,688 30 6793,294-2-614,-222 2-2114,60 2 2467,-202 31-1,-1 8-64,-57 9-1429,261-22 1262,-239 44-617,158-22 564,-121 28 1306,261-57-68,-12 4-676,48-1 6684,83-26-6847,1 0-1,0 1 1,-1-1 0,1 1-1,0-1 1,0 1-1,-1-1 1,1 1-1,0 0 1,0 0-1,0-1 1,0 1-1,0 0 1,0 0 0,0 0-1,0 0 1,0 0-1,-1 2 1,2-2-87,1-1 0,-1 1 0,0 0 1,0-1-1,1 1 0,-1-1 0,0 1 1,1-1-1,-1 1 0,1-1 1,-1 1-1,1-1 0,-1 1 0,1-1 1,-1 1-1,1-1 0,-1 0 0,1 1 1,-1-1-1,1 0 0,0 1 0,-1-1 1,1 0-1,0 0 0,0 0 0,65 14-240,-51-11 351,123 22-140,-33-12 0,26 4 0,-82-5 0,-33-7 0,0-1 0,0-1 0,25 3 0,113 12 0,-105-10 0,93 3 0,-1-9 0,106-5 0,-199-5 0,76-20 0,-110 24 0,20-5 0,0-2 0,0-1 0,-2-1 0,1-2 0,35-23 0,-67 38 0,-1 0 0,1 0 0,0-1 0,0 1 0,-1-1 0,1 1 0,0-1 0,-1 1 0,1-1 0,0 1 0,-1-1 0,1 1 0,-1-1 0,1 0 0,-1 1 0,1-1 0,-1 0 0,0 0 0,1 1 0,-1-1 0,0 0 0,0 0 0,1 1 0,-1-1 0,0 0 0,0 0 0,0 0 0,0 0 0,0 1 0,0-3 0,-1 2 0,0 0 0,0-1 0,0 1 0,0 0 0,0 0 0,-1 0 0,1 0 0,0 0 0,0 0 0,-1 0 0,1 1 0,-1-1 0,1 0 0,-3 0 0,-5-2 0,-1 0 0,1 1 0,-1 0 0,-11-1 0,-417 2-458,211 3 287,-22-4-145,-269 5-636,-69 46-124,4 34-297,459-64 1308,54-8 1057,-87 26 0,106-17 1435,52-15-2427,10 1 0,12 2 0,144 14 0,-69-4 0,-71-12 0,0-1 0,36 3 0,108 10-255,-110-9 94,78 1 1,135-8-243,354-5-1013,-405-16 1416,-34 1 0,100-20 0,-83 8 0,485-80-2913,-272 36 890,174-30 3455,-564 98-99,42-14 1,-46 12-348,1 1 1,33-5-1,1 1-713,-121 4-273,-1285 8-4865,972 29 4865,156-7 0,-307 43-1728,266-15-297,105-19 1818,-15 5 197,-104 17 12,186-38 109,-97 31-1,3-1 12,173-44-92,-33 6 2085,1 1 0,0 2 0,-61 27 0,100-38-2115,1 0 0,-1 0 0,1 0 0,-1 0 0,1 0 0,0 1 0,-1-1 0,1 0 0,-1 0 0,1 0 0,0 1 0,-1-1 0,1 0 0,-1 0 0,1 1 0,0-1 0,0 0 0,-1 0 0,1 1 0,0-1 0,-1 1 0,1-1 0,0 0 0,0 1 0,0-1 0,-1 0 0,1 1 0,0-1 0,0 1 0,0-1 0,0 1 0,0-1 0,0 0 0,0 1 0,0-1 0,0 1 0,0-1 0,0 1 0,0 0 0,18 8 0,31 0 0,-47-9 0,61 19 0,-53-15 0,1-1 0,-1 1 0,1-2 0,19 3 0,9 0 0,-1 1 0,47 15 0,35 6 0,126 11 0,181-1-3362,547-23 0,-428-58 1689,-463 35 1562,285-26-1710,264-32 1926,97-17-891,-386 40 2483,-92 2 63,-123 17-806,-42 5 3812,-102 22-4404,0-1 0,0-1 0,-17-2 0,-12 0 23,-602-23-1982,175-7-1388,-1 32 373,205 2 3293,138 3-1525,-170 28 0,-105 48 555,339-66 273,-306 95 2901,363-106-2822,-7 1 572,1 0 0,0 2 0,0 0 1,0 0-1,-14 11 0,28-17-612,0 0 0,0 0 0,0 0 0,0 0 0,0 0-1,1 0 1,-1 0 0,1 1 0,-1-1 0,0 0 0,1 0 0,0 0 0,-1 1 0,1-1-1,0 0 1,0 0 0,-1 1 0,1-1 0,0 0 0,0 1 0,1-1 0,-1 0 0,0 1-1,0-1 1,1 0 0,-1 0 0,0 1 0,1-1 0,-1 0 0,1 0 0,0 0 0,-1 0-1,1 0 1,0 0 0,0 0 0,0 0 0,-1 0 0,1 0 0,0 0 0,0 0 0,1 0-1,1 1 1,7 6 163,1 0 0,0 0 0,13 7-1,-17-11-165,220 141-20,-138-98-159,3-3-1,1-5 1,1-3-1,161 37 1,214 13-2442,-123-70 2601,-110-10 0,226 6-780,-156-17-4472,275-47 3729,-414 31 725,357-60 1165,-503 78-242,102-18 2284,168-51 1,-289 72-2361,0-1 0,-1 1 0,1-1 0,0 1 0,0-1 0,-1 0 0,1 1 0,0-1 0,-1 0 1,1 0-1,-1 0 0,1-1 0,-1 1 0,0 0 0,1 0 0,1-4 0,-3 5 17,0-1 0,0 0 0,-1 1 0,1-1 0,0 0-1,0 1 1,-1-1 0,1 0 0,0 1 0,0-1 0,-1 1 0,1-1 0,-1 0 0,1 1 0,-1-1 0,1 1 0,-1-1 0,1 1 0,-1-1-1,1 1 1,-1 0 0,1-1 0,-1 1 0,0 0 0,1-1 0,-1 1 0,0 0 0,0 0 0,-69-20 3453,60 17-3344,-72-13-175,36 7 0,-71-23 0,-254-86-1393,29 30 1393,140 49-4024,-272-35 4059,126 33 584,-174 10-4866,-350 23-2320,601 9 8122,50 7-1555,-229 38 0,358-33-271,-704 114 2164,637-95-781,58-14 920,2 4 0,-177 65-1,261-81-1655,8-4-13,1 0 0,-1 0 1,1 1-1,0 0 0,0 0 0,0 1 1,1-1-1,-1 1 0,-7 7 0,13-10-341,0 0-1,0 0 0,0-1 0,0 1 0,0 0 1,0 0-1,0-1 0,1 1 0,-1 0 0,0 0 1,0-1-1,1 1 0,-1 0 0,0-1 1,1 1-1,-1 0 0,1-1 0,-1 1 0,1-1 1,-1 1-1,1 0 0,-1-1 0,1 1 0,0-1 1,-1 0-1,1 1 0,0-1 0,-1 0 0,2 1 1,27 15 462,-21-12-420,142 88-64,154 83 0,-187-121-190,3-6 1,159 42-1,-234-81 190,83 7 0,-22-4 0,25 1 0,1-6 0,166-12 0,-288 4 0,122-10-694,188-40 0,-163 22 421,398-111-1687,-404 96 1692,192-57-464,329-145 0,-585 210 970,109-51 1358,-170 73-1337,0-2 0,-1 0 0,-1-1-1,0-2 1,22-22 0,-43 39-216,-1-1 1,0 1-1,0-1 1,0 1-1,-1-1 0,1 0 1,-1 0-1,1 0 0,-1 1 1,0-2-1,0 1 0,0 0 1,0 0-1,-1 0 1,1 0-1,-1 0 0,0-1 1,0 1-1,0 0 0,0 0 1,-1 0-1,1-1 1,-1 1-1,0 0 0,0 0 1,0 0-1,0 0 0,0 0 1,-3-4-1,-5-7 182,-1 0 0,0 0 0,0 1 0,-20-18 0,6 7-116,22 21-109,-22-26 0,-1 2 0,-1 1 0,-1 1 0,-1 2 0,-47-31 0,53 42 0,-1 1 0,-1 1 0,0 1 0,0 1 0,-1 1 0,0 2 0,-41-5 0,-15 5 0,-86 4 0,69 3 0,77-2 0,0 2 0,0 0 0,-22 6 0,33-6 0,0 1 0,0 0 0,1 0 0,0 1 0,-1 0 0,1 1 0,1 0 0,-14 10 0,20-14 0,1 1 0,-1 0 0,1 0 0,-1 1 0,1-1 0,0 0 0,0 0 0,0 0 0,0 1 0,0-1 0,1 1 0,-1-1 0,1 1 0,0-1 0,-1 0 0,1 1 0,0-1 0,0 1 0,1-1 0,-1 1 0,0-1 0,1 1 0,0-1 0,0 3 0,5 11 0,-1 0 0,14 24 0,-4-8 0,21 47 0,-24-56 0,18 48 0,-25-56 0,2 0 0,0 0 0,1 0 0,0-1 0,16 20 0,-22-32 0,1 0 0,0 0 0,0 0 0,0 0 0,1 0 0,-1-1 0,0 1 0,1-1 0,-1 0 0,1 0 0,-1 0 0,1 0 0,-1-1 0,1 1 0,0-1 0,-1 0 0,5 0 0,-11 1 0,0 0 0,0 0 0,0 1 0,0 0 0,1-1 0,-1 1 0,1 0 0,0 0 0,-1 1 0,1-1 0,0 0 0,0 1 0,0-1 0,0 1 0,1 0 0,-1 0 0,-1 3 0,-33 66 0,30-58 0,2-7 0,0 2 0,0-1 0,0 0 0,1 1 0,0-1 0,-1 11 0,3-18 0,1 0 0,0 0 0,0 0 0,0-1 0,0 1 0,0 0 0,0 0 0,0 0 0,1 0 0,-1 0 0,0-1 0,0 1 0,1 0 0,-1 0 0,0 0 0,1-1 0,-1 1 0,1 0 0,-1 0 0,1-1 0,-1 1 0,1 0 0,-1-1 0,2 2 0,0-2 0,0 1 0,-1-1 0,1 1 0,0-1 0,0 0 0,0 0 0,0 0 0,0 0 0,0 0 0,0 0 0,0 0 0,0 0 0,0-1 0,-1 1 0,1-1 0,2-1 0,52-18 0,-1-4 0,-1-1 0,89-59 0,0 1 0,66-42-397,16-10-44,-28 24-223,25-12-346,11 2 178,146-69 3371,-360 177-2277,-19 12-256,0 1 1,0 0-1,0 0 1,0-1 0,0 1-1,0 0 1,0 0-1,0-1 1,0 1-1,0 0 1,0 0-1,0-1 1,0 1-1,0 0 1,0 0-1,0-1 1,0 1 0,0 0-1,0 0 1,-1-1-1,1 1 1,0 0-1,0 0 1,0-1-1,0 1 1,0 0-1,-1 0 1,1 0 0,0 0-1,0-1 1,0 1-1,-1 0 1,1 0-1,0 0 1,0 0-1,-1 0 1,1 0-1,0-1 1,-1 1-1,-2-1 20,0 1 0,0-1-1,0 0 1,0 1 0,-1 0-1,1 0 1,0 0-1,0 0 1,0 0 0,-6 2-1,-43 15-25,0 2 0,2 2 0,-86 50 0,-71 30 0,17-15 0,54-23 0,-498 177-2498,355-146 1625,102-30-715,-90 26 1625,-82 27 983,161-49-364,103-41-43,20-7 703,-86 40 1,2-5-1317,114-41 0,28-12 0,-1 1 0,1-1 0,0 1 0,0 1 0,0 0 0,0 0 0,0 0 0,1 0 0,-6 6 0,12-9 0,0-1 0,0 1 0,0 0 0,0-1 0,0 1 0,0-1 0,0 1 0,0-1 0,0 1 0,0-1 0,0 1 0,0-1 0,1 1 0,-1-1 0,0 1 0,0-1 0,1 1 0,-1-1 0,0 1 0,1-1 0,-1 0 0,0 1 0,1-1 0,-1 1 0,1-1 0,-1 0 0,1 1 0,-1-1 0,1 0 0,-1 0 0,1 1 0,-1-1 0,1 0 0,-1 0 0,1 0 0,-1 0 0,1 0 0,-1 0 0,1 0 0,0 0 0,23 7 0,63-2 0,-67-5 0,-1 0 0,1 2 0,29 5 0,-21-3 0,-1-1 0,1-1 0,0-2 0,1-1 0,-1-1 0,-1-1 0,1-2 0,0 0 0,29-11 0,-28 6 0,0-2 0,45-24 0,7-4 0,242-94 0,-281 108 0,-30 10 0,-13 16 0,1-1 0,0 1 0,0-1 0,-1 0 0,1 1 0,0-1 0,-1 1 0,1-1 0,0 1 0,-1-1 0,1 1 0,-1-1 0,1 1 0,-1 0 0,1-1 0,-1 1 0,1 0 0,-1-1 0,1 1 0,-1 0 0,1 0 0,-1-1 0,0 1 0,1 0 0,-1 0 0,1 0 0,-1 0 0,0 0 0,1 0 0,-1 0 0,0 0 0,-77-15 0,-86-29 0,-36 0 0,119 29 0,-16 0-791,-2 5 1,-121 4-1,-1535 95-7746,1000 8 8196,-119 40-3778,239-6 4013,504-103 2989,1 5 0,2 6 1,-207 94-1,332-131-2791,-3 1 282,0 0 0,0 0 0,0 0-1,0 1 1,-6 6 0,11-10-327,1 1 0,-1-1 0,1 1-1,0-1 1,-1 1 0,1-1 0,-1 1 0,1 0 0,0-1 0,-1 1-1,1-1 1,0 1 0,0 0 0,0-1 0,-1 1 0,1 0 0,0 0 0,0-1-1,0 1 1,0 0 0,0-1 0,0 1 0,0 1 0,1-1-19,0 0 1,0 0-1,0 0 0,-1 0 1,1 1-1,0-1 0,0 0 1,0 0-1,0-1 1,1 1-1,-1 0 0,0 0 1,0 0-1,0-1 1,1 1-1,1 0 0,9 3-28,0 0 0,1-1 0,-1-1 0,1 0 0,-1 0 0,1-1 0,22-2 0,-18 1 0,1 0 0,0 2 0,21 4 0,-19-2 0,-1-1 0,0 0 0,1-2 0,-1 0 0,1-1 0,0-1 0,-1-1 0,0 0 0,21-6 0,-4-6 0,58-33 0,16-7 0,407-155 0,-206 70 0,-309 138 0,0 0 0,0 0 0,-1 0 0,1 1 0,0-2 0,-1 1 0,1 0 0,-1 0 0,1 0 0,-1-1 0,0 1 0,0-1 0,1 1 0,-1-1 0,0 1 0,0-1 0,0 0 0,-1 0 0,1 1 0,0-1 0,-1 0 0,1 0 0,-1 0 0,1-2 0,-2 3 0,1-1 0,-1 0 0,0 1 0,0-1 0,0 0 0,0 1 0,0-1 0,0 1 0,0 0 0,0-1 0,0 1 0,-1 0 0,1 0 0,-1 0 0,1 0 0,-1 0 0,1 0 0,-1 0 0,1 0 0,-1 0 0,0 1 0,1-1 0,-1 1 0,0-1 0,-3 1 0,-187-47 0,-54-8 0,185 42-1023,0 4 0,-1 2 0,-82 2 0,2-1-105,-432-2-1746,359 10 2232,-575 56-611,7 68-663,410-61 1572,-426 83-397,247-44 947,247-41 223,1 0 4343,36-10-4712,11-2 4150,206-39-3671,31-7-98,1-1 0,-1 0 1,-38 0-1,52-4-385,0 0 0,0-1 0,0 1 0,0-2 0,0 1 0,0-1 1,1 0-1,-1 0 0,0 0 0,1-1 0,0 0 0,0 0 0,0 0 0,0 0 0,0-1 0,1 0 0,-7-7 0,-141-153-56,-120-82 0,156 152 0,-78-40 0,125 93 0,-93-40 0,84 45 0,49 23 0,-53-15 0,33 12 0,24 8 0,-1 1 0,-1 1 0,-29-3 0,5 2 0,25 2 0,-45 0 0,-115-14 0,120 18 0,18 0 0,-1 2 0,-85 12 0,66-1 0,-56 13 0,-2-2 0,64-19 0,111 6-1365,-35-7-5461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1.xml"/><Relationship Id="rId12" Type="http://schemas.openxmlformats.org/officeDocument/2006/relationships/image" Target="../media/image47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60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ELECTRON MUSICAL CHAIRS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Modelling rabi oscillations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08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090-F805-7BBA-C87B-726047F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Photon Statistics -1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59A0-4B45-F8C7-0081-55D27932E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4443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We have no way to observe electron dynamics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However, we do have a way to measure their emissions – The Photon</a:t>
            </a:r>
          </a:p>
          <a:p>
            <a:pPr>
              <a:lnSpc>
                <a:spcPct val="100000"/>
              </a:lnSpc>
            </a:pPr>
            <a:endParaRPr lang="en-CA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700" dirty="0">
                <a:solidFill>
                  <a:srgbClr val="FFFFFF"/>
                </a:solidFill>
              </a:rPr>
              <a:t>To model this, we must understand statistical nature of photons</a:t>
            </a:r>
          </a:p>
        </p:txBody>
      </p:sp>
      <p:pic>
        <p:nvPicPr>
          <p:cNvPr id="1032" name="Picture 8" descr="What Is a Photon in Physics?">
            <a:extLst>
              <a:ext uri="{FF2B5EF4-FFF2-40B4-BE49-F238E27FC236}">
                <a16:creationId xmlns:a16="http://schemas.microsoft.com/office/drawing/2014/main" id="{477C374C-3143-0292-61C8-09568861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60140"/>
            <a:ext cx="6798082" cy="45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F84E6-5854-9E2A-AA94-139BB33AA90A}"/>
              </a:ext>
            </a:extLst>
          </p:cNvPr>
          <p:cNvSpPr txBox="1"/>
          <p:nvPr/>
        </p:nvSpPr>
        <p:spPr>
          <a:xfrm>
            <a:off x="5854214" y="6527614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363070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A3937D-DC6B-C241-679F-D1884036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79772" y="220305"/>
            <a:ext cx="3645087" cy="6013759"/>
          </a:xfrm>
          <a:prstGeom prst="rect">
            <a:avLst/>
          </a:prstGeom>
        </p:spPr>
      </p:pic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5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126C-3C00-CBF3-E739-BBEE10EE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29" y="516836"/>
            <a:ext cx="3570832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- 2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87A5-B7BD-0CEC-C518-E5240159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11" y="2520503"/>
            <a:ext cx="3005462" cy="3843742"/>
          </a:xfrm>
        </p:spPr>
        <p:txBody>
          <a:bodyPr>
            <a:normAutofit fontScale="92500"/>
          </a:bodyPr>
          <a:lstStyle/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Beam of light of length L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Divide it into equal N segments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Then take that N out to infinity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What we find is that all the segments do not contain photons</a:t>
            </a:r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F6373-10A6-D98C-38F3-4B6B9EEB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1967" y="222922"/>
            <a:ext cx="3137061" cy="5962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D0384-3A5B-D212-5508-7854BC0D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52405" y="-38045"/>
            <a:ext cx="3359323" cy="615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D1221-9DCA-1393-4D2C-7EED6AD43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54840" y="181645"/>
            <a:ext cx="3422826" cy="6045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55EC3C-27B6-5477-6EFC-5A053970A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398897" y="134019"/>
            <a:ext cx="34291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768-3A0B-D9E7-4D42-BBFDEE4C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Photon Statistics - 3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DAC2-6C9C-CBB3-2E8A-08FFEF5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describe this mathematically using binomial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some considerations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Stirling’s Approximation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Binomial theorem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5967A-383B-35AE-7293-9BF0E5D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93" y="2553039"/>
            <a:ext cx="2972082" cy="9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CBB80-BFC8-0C45-C4D1-37FAF1B6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74" y="4150587"/>
            <a:ext cx="3006501" cy="552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E87FC-6ED6-4BEE-F07A-350D95599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61" y="5025681"/>
            <a:ext cx="3634078" cy="9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816D-DD0C-B3B5-72CB-2EDF14DE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Photon Statistics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3177-9FA4-0C75-2045-0FC6C193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bg1"/>
                </a:solidFill>
              </a:rPr>
              <a:t>We end up with a Poisson Distribution!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E7AA-23FA-6EB2-22C6-9437F90E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9" y="1233470"/>
            <a:ext cx="5091318" cy="22876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032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D2C6B8F-1BD9-4386-C067-305F0827F2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09" b="1609"/>
          <a:stretch/>
        </p:blipFill>
        <p:spPr>
          <a:xfrm>
            <a:off x="1354209" y="643538"/>
            <a:ext cx="9484682" cy="3557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8DC-F477-4224-93B3-53D99BAD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0" y="4905301"/>
            <a:ext cx="5429318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Photon Statistics - 5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17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072B-BA6B-1459-5874-16B66D79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3 Types of Poissonian Distribution characterized by relationship between standard deviation and mean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Under idealized considerations, there is a photon in every segment of a beam – something akin to deterministic light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8948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Quantum dots explained - EDN">
            <a:extLst>
              <a:ext uri="{FF2B5EF4-FFF2-40B4-BE49-F238E27FC236}">
                <a16:creationId xmlns:a16="http://schemas.microsoft.com/office/drawing/2014/main" id="{E6705F58-AB0C-BA1F-3C1B-3A891E953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r="1" b="1"/>
          <a:stretch/>
        </p:blipFill>
        <p:spPr bwMode="auto">
          <a:xfrm>
            <a:off x="5685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0E469-BDD9-463C-8EDB-C0A91B56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Photon Statistics - 6</a:t>
            </a:r>
            <a:endParaRPr lang="en-CA" sz="360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6307-A55C-1EFE-25A0-FD98CE89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Theoretically, there is efficiency greater than that of SPDC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4 classes of sub-Poissonian light</a:t>
            </a:r>
          </a:p>
          <a:p>
            <a:pPr>
              <a:lnSpc>
                <a:spcPct val="100000"/>
              </a:lnSpc>
            </a:pP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Our focus will be the class in which the atom actively takes energy from an external source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7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53113-D583-6622-D6A8-9AB614CC86CC}"/>
              </a:ext>
            </a:extLst>
          </p:cNvPr>
          <p:cNvSpPr txBox="1"/>
          <p:nvPr/>
        </p:nvSpPr>
        <p:spPr>
          <a:xfrm>
            <a:off x="6202026" y="6480893"/>
            <a:ext cx="4442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000" dirty="0"/>
              <a:t>https://toppng.com/free-image/squiggly-arrow-PNG-free-PNG-Images_100260</a:t>
            </a:r>
            <a:endParaRPr lang="en-CA" sz="1000"/>
          </a:p>
        </p:txBody>
      </p:sp>
    </p:spTree>
    <p:extLst>
      <p:ext uri="{BB962C8B-B14F-4D97-AF65-F5344CB8AC3E}">
        <p14:creationId xmlns:p14="http://schemas.microsoft.com/office/powerpoint/2010/main" val="413770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48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E31E-39DB-3608-DEC4-3D40517D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Quantum Dot – Structure </a:t>
            </a:r>
            <a:endParaRPr lang="en-CA" sz="34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7DDE-8128-7032-4807-00360B208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4150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Semi-conductor coated by another substance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Reimer group quantum dot is </a:t>
            </a:r>
            <a:r>
              <a:rPr lang="en-US" dirty="0" err="1">
                <a:solidFill>
                  <a:srgbClr val="FFFFFF"/>
                </a:solidFill>
              </a:rPr>
              <a:t>InP-InAsP</a:t>
            </a:r>
            <a:r>
              <a:rPr lang="en-US" dirty="0">
                <a:solidFill>
                  <a:srgbClr val="FFFFFF"/>
                </a:solidFill>
              </a:rPr>
              <a:t>, a III-V semi-conductor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The other substance must have bandgap that is higher than the quantum dot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Creates a confining potential – gives spectrum of bound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DE3BC-8592-0894-969C-F970D16A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25768" y="29959"/>
            <a:ext cx="5030580" cy="6798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44BF1-A17E-EF6E-E290-75135C57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37040" y="172199"/>
            <a:ext cx="5177854" cy="66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B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E4CE2-5B0F-D298-C706-4390D8B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9" y="516836"/>
            <a:ext cx="3704320" cy="19610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The Quantum Dot – Mechanism - 1</a:t>
            </a:r>
            <a:endParaRPr lang="en-CA" sz="34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EF3B-CDF3-AAF7-23C3-84394C13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8147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Any solid is characterized with: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valence band – wherein electrons are bound to the atom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conduction band – wherein the electrons are excited and free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And a bandgap is an intermediate section that has no electronic states</a:t>
            </a: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excitation the electron moves to the excited state and leaves behind an oppositely charged hole </a:t>
            </a:r>
          </a:p>
          <a:p>
            <a:pPr marL="0" indent="0">
              <a:lnSpc>
                <a:spcPct val="90000"/>
              </a:lnSpc>
              <a:buNone/>
            </a:pP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de-excitation the electron recombines with the hole to emit a photon – Radiative Recombination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4D7C0-8A9E-CE1A-545C-C111DDFE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7666" y="253741"/>
            <a:ext cx="4584966" cy="60130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71E079-4B38-1BF5-8FE0-C825DC86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0" y="306493"/>
            <a:ext cx="5993475" cy="57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8ED2F-ED41-B26C-2B44-0AC3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4300"/>
              <a:t>The Quantum Dot – Mechanism - 2</a:t>
            </a:r>
            <a:endParaRPr lang="en-CA" sz="43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24D3A2-B265-E000-C574-51B5B14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77555"/>
            <a:ext cx="5115347" cy="47828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1B62-A7B2-1B77-0927-B75BD30F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Quantum dot also produces entangled pairs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Through the presence of a secondary excited state – the biexciton 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CA" sz="1400" dirty="0"/>
              <a:t>Biexciton – Exciton Cascade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Biexciton is a collection of two electron-hole pairs with opposing angular momentum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These undergo two separate recombinations</a:t>
            </a:r>
          </a:p>
          <a:p>
            <a:pPr lvl="1">
              <a:lnSpc>
                <a:spcPct val="90000"/>
              </a:lnSpc>
            </a:pPr>
            <a:endParaRPr lang="en-CA" sz="1400" dirty="0"/>
          </a:p>
          <a:p>
            <a:pPr lvl="1">
              <a:lnSpc>
                <a:spcPct val="90000"/>
              </a:lnSpc>
            </a:pPr>
            <a:endParaRPr lang="en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33B5D-698E-ECB7-0570-66E3CB5BDAA6}"/>
              </a:ext>
            </a:extLst>
          </p:cNvPr>
          <p:cNvSpPr txBox="1"/>
          <p:nvPr/>
        </p:nvSpPr>
        <p:spPr>
          <a:xfrm>
            <a:off x="2701369" y="597192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1018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43646-B1FF-41BB-D36B-F090D666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Biexciton – Exciton Cascade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E058-7814-2BAE-8DB0-2B5E941D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First recombination generates a right circularly polarized photon and an electron-hole pair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Second recombination generates a left circularly polarized photon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opposite can happen as well – We don’t know which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AF2E8-C71D-58AC-BF93-CC054F68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4" y="5579723"/>
            <a:ext cx="2952902" cy="819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A29A5-5B45-E9B0-9407-1951E436D384}"/>
              </a:ext>
            </a:extLst>
          </p:cNvPr>
          <p:cNvSpPr txBox="1"/>
          <p:nvPr/>
        </p:nvSpPr>
        <p:spPr>
          <a:xfrm>
            <a:off x="4843366" y="6496430"/>
            <a:ext cx="6595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https://www.researchgate.net/figure/Representation-of-right-and-left-handed-circular-polarized-light_fig1_228114839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9439C-077A-37D1-B744-79575190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74" y="1372077"/>
            <a:ext cx="6727242" cy="3971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85C72-EC72-D290-34E1-B808430C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20" y="1372077"/>
            <a:ext cx="7188569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483398"/>
              </p:ext>
            </p:extLst>
          </p:nvPr>
        </p:nvGraphicFramePr>
        <p:xfrm>
          <a:off x="1096963" y="2216879"/>
          <a:ext cx="10058400" cy="396997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introduction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Methodology 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Conclusions and 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Optics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Statistical Description of a Photon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Problem at Hand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Spontaneous Parametric Down Conversion (SPDC)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Dot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Rabi Oscillations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Lindblad Master Equation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and References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3FEB2-ABE2-C54E-9DF1-774EF52F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Quantum Dot – Reimer Group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4011-06E0-CDF2-E2F5-7AB9FB9A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Excited using two photon resonant excitation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Using a single photon would violate Pauli exclusion principle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Use two photons with opposite angular momenta and half of the biexciton energy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Bombardment with laser makes the likelihood of this occurring high</a:t>
            </a:r>
          </a:p>
          <a:p>
            <a:pPr lvl="2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 900 </a:t>
            </a:r>
            <a:r>
              <a:rPr lang="en-CA" sz="1500" dirty="0" err="1">
                <a:solidFill>
                  <a:srgbClr val="FFFFFF"/>
                </a:solidFill>
              </a:rPr>
              <a:t>Ti:Sapphire</a:t>
            </a:r>
            <a:r>
              <a:rPr lang="en-CA" sz="1500" dirty="0">
                <a:solidFill>
                  <a:srgbClr val="FFFFFF"/>
                </a:solidFill>
              </a:rPr>
              <a:t> laser with wavelength of 894.0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Biexciton emission at 894.6 nm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Exciton emission at 893.3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8DDB72D-FAFD-4CBC-F0AC-C453F9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58" y="172680"/>
            <a:ext cx="1367652" cy="651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3A86F-1ACD-C68C-8CA7-33822A633A7E}"/>
              </a:ext>
            </a:extLst>
          </p:cNvPr>
          <p:cNvSpPr txBox="1"/>
          <p:nvPr/>
        </p:nvSpPr>
        <p:spPr>
          <a:xfrm>
            <a:off x="11050822" y="66117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6111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9F570-4540-3331-F745-E1844BD6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Lindblad Master Equation - 1</a:t>
            </a:r>
            <a:endParaRPr lang="en-CA"/>
          </a:p>
        </p:txBody>
      </p:sp>
      <p:pic>
        <p:nvPicPr>
          <p:cNvPr id="5" name="Picture 4" descr="Close up of hand writing on chalkboard">
            <a:extLst>
              <a:ext uri="{FF2B5EF4-FFF2-40B4-BE49-F238E27FC236}">
                <a16:creationId xmlns:a16="http://schemas.microsoft.com/office/drawing/2014/main" id="{F4B9CC2D-E86F-CC29-815D-24DCCCB61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8" r="1" b="10884"/>
          <a:stretch/>
        </p:blipFill>
        <p:spPr>
          <a:xfrm>
            <a:off x="643192" y="1829619"/>
            <a:ext cx="5115347" cy="28787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8C36-784B-6EBE-07F1-B69D9809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Multiple formalisms to describe a system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Hamiltonian results from a Legendre transform of the Lagrangian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Results in total energy of the system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This formalism only considers the system, how do we include environment?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Enter the Lindblad Master Equation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Considers System, Environment, and the Coupling mechanism between the two</a:t>
            </a:r>
          </a:p>
          <a:p>
            <a:pPr>
              <a:lnSpc>
                <a:spcPct val="90000"/>
              </a:lnSpc>
            </a:pPr>
            <a:endParaRPr lang="en-CA" sz="1500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32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06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A89B-0C24-36A8-6EEF-54196A65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Lindblad Master Equation - 2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42" name="Straight Connector 3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7513-3C2E-0622-4CEA-DD61BCCD2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477922"/>
            <a:ext cx="3005462" cy="31896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Each space is unique and separate from one another 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total system would be the tensor product of the system, environment, and the coupling mechanism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However, for simplicity we can write the environment and the coupling using the basis of the quantum dot</a:t>
            </a: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5A079-B685-6AA8-6C00-7F1FED30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26" y="1474551"/>
            <a:ext cx="6798082" cy="39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8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D42-B722-558E-FEF6-D34F0687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Lindblad Master Equation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 this is a quantum system, we can start with the basic premise for the Lindblad Master Equation under the Heisenberg Picture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With the inclusion of the environment, it looks like this instead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collapse operators and represent the interaction between the system and the environment. 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rate of spontaneous emission due to the collapse operators 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1135" b="-6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658FBC-F32C-3144-5266-A96CE693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20" y="2545932"/>
            <a:ext cx="2127359" cy="90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E68-F7CF-ED49-9562-93174C0E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00" y="3891760"/>
            <a:ext cx="5042159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675D-734B-739B-3B75-4D87673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65" y="757862"/>
            <a:ext cx="6007007" cy="1560716"/>
          </a:xfrm>
        </p:spPr>
        <p:txBody>
          <a:bodyPr>
            <a:normAutofit/>
          </a:bodyPr>
          <a:lstStyle/>
          <a:p>
            <a:r>
              <a:rPr lang="en-US" dirty="0"/>
              <a:t>Problem at Hand - 1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6ADE-F64B-171E-3067-166D6BC6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50" y="167785"/>
            <a:ext cx="4016880" cy="3685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DD814-FDA7-FBED-8EC8-A289C438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188818"/>
            <a:ext cx="4169299" cy="750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053C-7032-1225-5DB6-A6F1E084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8"/>
            <a:ext cx="5063457" cy="3729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Ph. D candidate Matteo Pennacchietti performed an experiment to detect Rabi oscillations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Used model provided in Mark Fox to fit his data 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292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1" name="Rectangle 41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85A-BE6E-1716-AB00-505C68BF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474A69"/>
                </a:solidFill>
              </a:rPr>
              <a:t>Problem at Hand - 2</a:t>
            </a:r>
            <a:endParaRPr lang="en-CA" sz="4000">
              <a:solidFill>
                <a:srgbClr val="474A69"/>
              </a:solidFill>
            </a:endParaRPr>
          </a:p>
        </p:txBody>
      </p:sp>
      <p:cxnSp>
        <p:nvCxnSpPr>
          <p:cNvPr id="4132" name="Straight Connector 41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6CD8-A539-2746-2D78-6E5253B7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Coherence and Degree of Time-Bin Entanglement from Quantum Dots</a:t>
            </a:r>
            <a:r>
              <a:rPr lang="en-US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Written by Tobias Huber, Laurin Ostermann, Maximilian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Prilmüller</a:t>
            </a:r>
            <a:r>
              <a:rPr lang="en-CA" sz="1500" dirty="0">
                <a:effectLst/>
                <a:ea typeface="Calibri" panose="020F0502020204030204" pitchFamily="34" charset="0"/>
              </a:rPr>
              <a:t>, Glenn S. Solomon, Helmut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Ritsch</a:t>
            </a:r>
            <a:r>
              <a:rPr lang="en-CA" sz="1500" dirty="0">
                <a:effectLst/>
                <a:ea typeface="Calibri" panose="020F0502020204030204" pitchFamily="34" charset="0"/>
              </a:rPr>
              <a:t>, Gregor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Weihs</a:t>
            </a:r>
            <a:r>
              <a:rPr lang="en-CA" sz="1500" dirty="0">
                <a:effectLst/>
                <a:ea typeface="Calibri" panose="020F0502020204030204" pitchFamily="34" charset="0"/>
              </a:rPr>
              <a:t>, and Ana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Predojević</a:t>
            </a:r>
            <a:endParaRPr lang="en-CA" sz="1500" dirty="0">
              <a:effectLst/>
              <a:ea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CA" sz="1500" dirty="0"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CA" sz="1500" dirty="0"/>
              <a:t>As title suggests this is time bin entanglement rather than polarization</a:t>
            </a:r>
          </a:p>
          <a:p>
            <a:pPr>
              <a:lnSpc>
                <a:spcPct val="90000"/>
              </a:lnSpc>
            </a:pPr>
            <a:r>
              <a:rPr lang="en-CA" sz="1500" dirty="0"/>
              <a:t>However, the Hamiltonian still applies as it is not specific to entanglement mode</a:t>
            </a:r>
          </a:p>
          <a:p>
            <a:pPr>
              <a:lnSpc>
                <a:spcPct val="90000"/>
              </a:lnSpc>
            </a:pPr>
            <a:endParaRPr lang="en-CA" sz="1500" dirty="0"/>
          </a:p>
          <a:p>
            <a:pPr marL="0" indent="0">
              <a:lnSpc>
                <a:spcPct val="90000"/>
              </a:lnSpc>
              <a:buNone/>
            </a:pPr>
            <a:endParaRPr lang="en-CA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38874-DFC4-23FE-5B9F-C03D8D65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2062814"/>
            <a:ext cx="3583439" cy="2732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B4F07-523F-6C6D-071E-3E4C3484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484522"/>
            <a:ext cx="3583439" cy="3895042"/>
          </a:xfrm>
          <a:prstGeom prst="rect">
            <a:avLst/>
          </a:prstGeom>
        </p:spPr>
      </p:pic>
      <p:sp>
        <p:nvSpPr>
          <p:cNvPr id="4133" name="Rectangle 412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2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02FB-858F-EC94-ED9F-D9597CB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at Hand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Hamiltonian as follows: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Rabi frequencies of the ground-biexciton and ground-exciton coupling. In our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CA" sz="1600" i="1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basis states for the quantum dot. They are ground, exciton, and biexciton respectively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difference between intermediate transition state and the exciton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detuning due to intermediate state between biexciton and ground state, in this case 0 due to resonant excitation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  <a:blipFill>
                <a:blip r:embed="rId2"/>
                <a:stretch>
                  <a:fillRect l="-545" t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6ACFD-7735-84D1-AB1A-92D137AD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87" y="2597107"/>
            <a:ext cx="828082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36739-FF85-A1D2-A54A-23057415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at Hand - 4</a:t>
            </a:r>
            <a:endParaRPr lang="en-CA" sz="4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15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population loss due to spontaneous decay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rates for the biexciton and exciton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during transition</a:t>
                </a: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𝑏𝑥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𝑥𝑔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represent the dephasing rates </a:t>
                </a:r>
                <a:r>
                  <a:rPr lang="en-CA" sz="1500" dirty="0">
                    <a:solidFill>
                      <a:schemeClr val="bg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during transition</a:t>
                </a: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CA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  <a:blipFill>
                <a:blip r:embed="rId2"/>
                <a:stretch>
                  <a:fillRect l="-988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DE9B2A-658E-FD27-947D-21C46E47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"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8BFF1-BE3D-D044-0130-2C3FCB99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4" y="3026912"/>
            <a:ext cx="3294253" cy="7823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3A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510EB-9AB0-6DA7-8D02-56247246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Implementation - 1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2CB1-ECF9-D60F-2395-A5627C1A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3839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With this implementation we can use the Lindblad Master Equation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Used QuTiP Python package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Solved for the following expectation value: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5381B-EE73-839C-E1BE-0967DA1A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20" y="5341283"/>
            <a:ext cx="2609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3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C80E5-5FD2-16A3-37E3-8B324B60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2" y="605896"/>
            <a:ext cx="4435027" cy="5646208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Implementation - 2</a:t>
            </a:r>
            <a:endParaRPr lang="en-CA" sz="3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286A-05C5-E243-62CC-B65C67E3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Made implementation easy as it solved the analytical component with the following required parameters: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Wave function: Providing information on the initial state of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T-list: A list of times that are used to perform calculations 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Collapse Operators: Which detail dephasing within the system</a:t>
            </a:r>
          </a:p>
          <a:p>
            <a:pPr>
              <a:lnSpc>
                <a:spcPct val="90000"/>
              </a:lnSpc>
            </a:pPr>
            <a:endParaRPr lang="en-CA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0264575-0211-2EA4-DEAE-4DA153EB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052" y="2129245"/>
            <a:ext cx="248194" cy="24819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371F52-2E1E-24AA-4EDC-FE487E92D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2629991"/>
            <a:ext cx="248194" cy="24819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C344472-028A-3640-75E0-420080A2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2918" y="3373979"/>
            <a:ext cx="248194" cy="24819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B0BFF36-C2BC-1B19-D40B-7C6A40C2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5813" y="3874438"/>
            <a:ext cx="248194" cy="24819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5130F1D-B221-3675-EEE8-AE9AF5F6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4604431"/>
            <a:ext cx="248194" cy="2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F35E-3D63-9890-AB51-9B9D5BD5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Quantum Optics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9FB6-F992-053A-F54A-DD86E4CB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Most popular mode of implementation for Quantum Information Processing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Photons are durable and have high mobility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Problematic for the same reasons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Knill</a:t>
            </a:r>
            <a:r>
              <a:rPr lang="en-US" sz="1400" dirty="0">
                <a:solidFill>
                  <a:srgbClr val="FFFFFF"/>
                </a:solidFill>
              </a:rPr>
              <a:t>, Laflamme, and Milburn Implement (KLM) protocol</a:t>
            </a:r>
            <a:endParaRPr lang="en-CA" sz="14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35B2-FC5A-AA3B-0A14-350B9759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r="22868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D8CF5-E847-843B-97FC-DF2FB6CCDACF}"/>
              </a:ext>
            </a:extLst>
          </p:cNvPr>
          <p:cNvSpPr txBox="1"/>
          <p:nvPr/>
        </p:nvSpPr>
        <p:spPr>
          <a:xfrm>
            <a:off x="6803953" y="6611779"/>
            <a:ext cx="3238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https://www.azooptics.com/Article.aspx?ArticleID=1502</a:t>
            </a:r>
          </a:p>
        </p:txBody>
      </p:sp>
    </p:spTree>
    <p:extLst>
      <p:ext uri="{BB962C8B-B14F-4D97-AF65-F5344CB8AC3E}">
        <p14:creationId xmlns:p14="http://schemas.microsoft.com/office/powerpoint/2010/main" val="306160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8DA0D-B976-A0B7-DDE1-BEF726AA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CA" dirty="0"/>
          </a:p>
        </p:txBody>
      </p: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2D12-9D57-CBD3-0E36-396F57EE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Ran into 3 Challenges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Our problem had 3 states (ground, exciton, and biexciton) rather than the usual 2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Rewriting operators so that it made sense to QuTiP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Incident Pulse Shape Interfering with Rabi Oscillation Detection</a:t>
            </a:r>
          </a:p>
          <a:p>
            <a:pPr lvl="1">
              <a:lnSpc>
                <a:spcPct val="90000"/>
              </a:lnSpc>
            </a:pPr>
            <a:endParaRPr lang="en-CA" dirty="0"/>
          </a:p>
        </p:txBody>
      </p:sp>
      <p:pic>
        <p:nvPicPr>
          <p:cNvPr id="6146" name="Picture 2" descr="Challenge Vector Art, Icons, and Graphics for Free Download">
            <a:extLst>
              <a:ext uri="{FF2B5EF4-FFF2-40B4-BE49-F238E27FC236}">
                <a16:creationId xmlns:a16="http://schemas.microsoft.com/office/drawing/2014/main" id="{8AF169DA-773F-F9E5-CFA1-13022317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4"/>
          <a:stretch/>
        </p:blipFill>
        <p:spPr bwMode="auto">
          <a:xfrm>
            <a:off x="4648201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1" name="Rectangle 618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CAA5E-001E-0AAF-5B2E-A79B53341DCF}"/>
              </a:ext>
            </a:extLst>
          </p:cNvPr>
          <p:cNvSpPr txBox="1"/>
          <p:nvPr/>
        </p:nvSpPr>
        <p:spPr>
          <a:xfrm>
            <a:off x="4639942" y="5643153"/>
            <a:ext cx="6909801" cy="3113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300" dirty="0">
                <a:solidFill>
                  <a:srgbClr val="FFFFFF"/>
                </a:solidFill>
              </a:rPr>
              <a:t>https://www.vecteezy.com/free-vector/challenge</a:t>
            </a:r>
          </a:p>
        </p:txBody>
      </p:sp>
    </p:spTree>
    <p:extLst>
      <p:ext uri="{BB962C8B-B14F-4D97-AF65-F5344CB8AC3E}">
        <p14:creationId xmlns:p14="http://schemas.microsoft.com/office/powerpoint/2010/main" val="31135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9E71D-3E58-D931-A411-FE627D5C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</p:spPr>
            <p:txBody>
              <a:bodyPr>
                <a:normAutofit/>
              </a:bodyPr>
              <a:lstStyle/>
              <a:p>
                <a:r>
                  <a:rPr lang="en-US" sz="1800">
                    <a:solidFill>
                      <a:srgbClr val="FFFFFF"/>
                    </a:solidFill>
                  </a:rPr>
                  <a:t>Can we construct SU(2) in terms of 3</a:t>
                </a:r>
                <a14:m>
                  <m:oMath xmlns:m="http://schemas.openxmlformats.org/officeDocument/2006/math">
                    <m:r>
                      <a:rPr lang="en-CA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CA" sz="1800">
                    <a:solidFill>
                      <a:srgbClr val="FFFFFF"/>
                    </a:solidFill>
                  </a:rPr>
                  <a:t>3 matrices?</a:t>
                </a:r>
              </a:p>
              <a:p>
                <a:pPr lvl="1"/>
                <a:r>
                  <a:rPr lang="en-CA" sz="1800">
                    <a:solidFill>
                      <a:srgbClr val="FFFFFF"/>
                    </a:solidFill>
                  </a:rPr>
                  <a:t>In simpler terms can we construct 3-D Pauli matrices?</a:t>
                </a:r>
              </a:p>
              <a:p>
                <a:r>
                  <a:rPr lang="en-CA" sz="1800">
                    <a:solidFill>
                      <a:srgbClr val="FFFFFF"/>
                    </a:solidFill>
                  </a:rPr>
                  <a:t>Consider how raising and lowering operators act on 3-D eigenstates</a:t>
                </a: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  <a:blipFill>
                <a:blip r:embed="rId2"/>
                <a:stretch>
                  <a:fillRect l="-1826" t="-765" r="-3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9BB175-2516-EEDF-F379-FF9F73FD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916427"/>
            <a:ext cx="6798082" cy="3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99B42-F54F-CE03-0A0D-5CDCDBF7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10606"/>
            <a:ext cx="10925102" cy="32229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3208-4533-C264-382A-91BA9BD2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Challenge 1 -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DAAF-1F93-799B-130B-A7026ACD2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FFFFF"/>
                </a:solidFill>
              </a:rPr>
              <a:t>We get the following representation of the raising and lowering operators</a:t>
            </a:r>
            <a:endParaRPr lang="en-CA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59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47BF4-C01E-F277-1E6A-701CBA90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Challenge 2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B8A59-ABDF-59FE-AC3C-0648265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6" y="645106"/>
            <a:ext cx="4565539" cy="52477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895F-DDA7-A5EE-777D-4EAE1C91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Operators in the Hamiltonian and Liouvillian were not recognizable in QuTiP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Considered material from Dr.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Bajcsy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wherein he suggests the following transformation: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We can rewrite what we have using 3-D basis in challenge 1, leaving us with: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42E84-68FE-FCDB-6C89-D059620A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13" y="4138265"/>
            <a:ext cx="3137061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4378-6A56-4DF6-97DB-1E5C3529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/>
              <a:t>Challenge 3</a:t>
            </a:r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5EC8-8B7F-BA1B-6B4E-3ACEDFE6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6" y="646681"/>
            <a:ext cx="4901185" cy="29407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0F602-4ACD-555F-2FE1-0A0E168B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006410"/>
            <a:ext cx="4169299" cy="1115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46E0-FA8F-C262-B9F3-854EFEB2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3143058"/>
          </a:xfrm>
        </p:spPr>
        <p:txBody>
          <a:bodyPr>
            <a:normAutofit/>
          </a:bodyPr>
          <a:lstStyle/>
          <a:p>
            <a:r>
              <a:rPr lang="en-US" dirty="0"/>
              <a:t>Gaussian pulse shape from Kevin Fischer’s two-photon interference tutorial used</a:t>
            </a:r>
          </a:p>
          <a:p>
            <a:endParaRPr lang="en-US" dirty="0"/>
          </a:p>
          <a:p>
            <a:r>
              <a:rPr lang="en-US" dirty="0"/>
              <a:t>Resulted in a typical decay plot </a:t>
            </a:r>
          </a:p>
          <a:p>
            <a:endParaRPr lang="en-US" dirty="0"/>
          </a:p>
          <a:p>
            <a:r>
              <a:rPr lang="en-US" dirty="0"/>
              <a:t>Wanted to remain in short pulse regime used by Reimer group</a:t>
            </a:r>
          </a:p>
          <a:p>
            <a:pPr marL="201168" lvl="1" indent="0">
              <a:buNone/>
            </a:pPr>
            <a:endParaRPr lang="en-CA" dirty="0"/>
          </a:p>
          <a:p>
            <a:pPr marL="201168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1027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7189E-CF2B-47A7-4317-5BAA431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3 -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A31D-2AE3-2C0D-E146-D244430A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No theory for this, so used trial and error method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Found that if standard deviation of the pulse was the same order of magnitude as that of the amplitude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RABI OSCILLATIONS WERE DETECTED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6A03A575-FBF0-255E-1EA5-E99CAD2B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2" r="2325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4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D6F79-764B-BFF8-B298-2CF4F3D2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Results and Analysis - 1 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0168-1674-D6D4-C22A-4846D50F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76C6-963F-7C0B-CB9C-EDA05E95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371" y="4089187"/>
            <a:ext cx="3930805" cy="1503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1551B-84FD-F7BD-FEB1-E662852F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33" y="2546224"/>
            <a:ext cx="5297682" cy="10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- 2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Ground State Population</a:t>
            </a:r>
          </a:p>
          <a:p>
            <a:r>
              <a:rPr lang="en-US" dirty="0"/>
              <a:t>Starts with 100% probability for occupation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93F89-722A-DA09-6F55-C4922F71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30038"/>
            <a:ext cx="6892560" cy="4652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Results and Analysis - 3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D9C32-3F53-0087-2288-19116F66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606492"/>
            <a:ext cx="5115347" cy="33249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/>
              <a:t>Exicton State Population</a:t>
            </a:r>
          </a:p>
          <a:p>
            <a:r>
              <a:rPr lang="en-US" dirty="0"/>
              <a:t>Starts with 0% probability for occupation</a:t>
            </a:r>
          </a:p>
          <a:p>
            <a:r>
              <a:rPr lang="en-US" dirty="0"/>
              <a:t>Low peak at 45% occupation probability – representative of not wanting direct exciton excitation</a:t>
            </a:r>
          </a:p>
          <a:p>
            <a:pPr lvl="1"/>
            <a:r>
              <a:rPr lang="en-US" dirty="0"/>
              <a:t>However real life may cause direct exciton population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- 4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Biexciton State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Starts with 0% probability for occupation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High peak at 90% occupation probability – representative of wanting direct biexciton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As peaks diminish, oscillates at about 33.33% probability for occupation</a:t>
            </a:r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D1D88-0457-2DC6-BFDA-D8342C26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64500"/>
            <a:ext cx="6892560" cy="45835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6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2312-F2F1-69A6-2E38-0A5EA62B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Quantum Optics 2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FF3D-A557-02C5-9F55-D393B99B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3 Main Criteria Outlined in Protocol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1. Entangling photon sources 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2. High efficiency number-resolving detectors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3. Construction of complex optical circuits that exhibit both quantum and classical interference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Our primary focus will be the first</a:t>
            </a:r>
          </a:p>
          <a:p>
            <a:pPr marL="932688" lvl="2" indent="-457200">
              <a:lnSpc>
                <a:spcPct val="90000"/>
              </a:lnSpc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BE2076-21F5-82EB-1217-F9E163CE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522" y="643467"/>
            <a:ext cx="1605300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9F534C-1142-B486-7A47-8B52161A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80" y="633238"/>
            <a:ext cx="1756597" cy="26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ymond Laflamme">
            <a:extLst>
              <a:ext uri="{FF2B5EF4-FFF2-40B4-BE49-F238E27FC236}">
                <a16:creationId xmlns:a16="http://schemas.microsoft.com/office/drawing/2014/main" id="{D22DB95A-6CED-B36C-8552-9F04C31E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535" y="3600097"/>
            <a:ext cx="2072104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6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37F4-B0B8-8D79-2A8C-EB744F3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7E40-C1F8-C934-5921-8978E18C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quantum nature of the quantum dot by considering Rabi oscillations:</a:t>
            </a:r>
          </a:p>
          <a:p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Rabi oscillations are indeed a quantum effect due to electron repopulation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Cannot directly study electrons – study photons instead</a:t>
            </a:r>
          </a:p>
          <a:p>
            <a:pPr lvl="2"/>
            <a:r>
              <a:rPr lang="en-US" dirty="0"/>
              <a:t>Statistical nature of photons lends to the possibility of deterministic source – sub-Poissonian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Quantum dot is a sub-Poissonian source </a:t>
            </a:r>
          </a:p>
          <a:p>
            <a:pPr lvl="2"/>
            <a:r>
              <a:rPr lang="en-US" dirty="0"/>
              <a:t>Biexciton-Exciton cascade requires a 3-state model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Framework to represent all of this and environmental effects – Lindblad Master Equation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317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0BD5-9D4B-B14C-E6A4-EEDB69AC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E0D7-994A-E2DD-EC35-6A9D48E2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  Python package to put all of this information together – QuTiP</a:t>
            </a:r>
          </a:p>
          <a:p>
            <a:endParaRPr lang="en-US" dirty="0"/>
          </a:p>
          <a:p>
            <a:r>
              <a:rPr lang="en-US" dirty="0"/>
              <a:t>6.   Challenges in implementation</a:t>
            </a:r>
          </a:p>
          <a:p>
            <a:pPr lvl="1"/>
            <a:r>
              <a:rPr lang="en-US" dirty="0"/>
              <a:t>3-D system instead of 2-D</a:t>
            </a:r>
          </a:p>
          <a:p>
            <a:pPr lvl="1"/>
            <a:r>
              <a:rPr lang="en-US" dirty="0"/>
              <a:t>Converting operators to a language that python understood</a:t>
            </a:r>
          </a:p>
          <a:p>
            <a:pPr lvl="1"/>
            <a:r>
              <a:rPr lang="en-US" dirty="0"/>
              <a:t>Changing Gaussian pulse to detect Rabi oscillations</a:t>
            </a:r>
          </a:p>
          <a:p>
            <a:pPr lvl="1"/>
            <a:endParaRPr lang="en-US" dirty="0"/>
          </a:p>
          <a:p>
            <a:pPr marL="201168" lvl="1" indent="0" algn="ctr">
              <a:buNone/>
            </a:pPr>
            <a:r>
              <a:rPr lang="en-CA" dirty="0"/>
              <a:t>RABI OSCILLATIONS IN ALL 3 STATES OF THE QUANTUM DOT!</a:t>
            </a:r>
          </a:p>
        </p:txBody>
      </p:sp>
    </p:spTree>
    <p:extLst>
      <p:ext uri="{BB962C8B-B14F-4D97-AF65-F5344CB8AC3E}">
        <p14:creationId xmlns:p14="http://schemas.microsoft.com/office/powerpoint/2010/main" val="511001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E3F2-6548-09C3-1B24-5CF5D0F2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270A-E067-F496-A2B4-9BB3C7D4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However, this is not the end of the story:</a:t>
            </a:r>
          </a:p>
          <a:p>
            <a:endParaRPr lang="en-US" dirty="0"/>
          </a:p>
          <a:p>
            <a:pPr lvl="1"/>
            <a:r>
              <a:rPr lang="en-CA" dirty="0"/>
              <a:t>QuTiP uses natural units and as such I was not able to implement the Reimer group parameters into this model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Without implementing these parameters, it was difficult to compare it with what Matteo got to see if the model was better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Order of magnitude difference between the intensity and the standard deviation not necessarily indicative of short pulse regime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Models usually use pulse area rather than time, unsure of how to translate this model into consideration for pulse area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821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6755-0F15-537C-9603-802B5873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" y="516835"/>
            <a:ext cx="3794760" cy="5772840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Acknowledgements</a:t>
            </a:r>
            <a:endParaRPr lang="en-CA" sz="31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73289E-833A-1231-7518-488BD2296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03337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886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- 1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396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- 2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37159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14:cNvPr>
              <p14:cNvContentPartPr/>
              <p14:nvPr/>
            </p14:nvContentPartPr>
            <p14:xfrm>
              <a:off x="909373" y="4945504"/>
              <a:ext cx="38520" cy="8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733" y="4936864"/>
                <a:ext cx="56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14:cNvPr>
              <p14:cNvContentPartPr/>
              <p14:nvPr/>
            </p14:nvContentPartPr>
            <p14:xfrm>
              <a:off x="900733" y="4998784"/>
              <a:ext cx="10363680" cy="75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093" y="4989784"/>
                <a:ext cx="10381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14:cNvPr>
              <p14:cNvContentPartPr/>
              <p14:nvPr/>
            </p14:nvContentPartPr>
            <p14:xfrm>
              <a:off x="5602333" y="5013544"/>
              <a:ext cx="5602680" cy="61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3693" y="5004904"/>
                <a:ext cx="562032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474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F3D-D205-FDB3-7172-1C611B7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- 3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AE04949-979F-89FD-CB32-EAC41D3811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4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89A-5EF8-D2DD-7E6A-E047BB0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- 4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BB6A6-8450-6699-F737-894C71FABE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082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B21F9-504D-3C39-C56B-5444F7D3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B365-4537-5F69-6B52-511F6E95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cap="all" spc="200" dirty="0">
                <a:solidFill>
                  <a:srgbClr val="FFFFFF"/>
                </a:solidFill>
              </a:rPr>
              <a:t>And thank you all for taking the time to listen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ck and calendar on table">
            <a:extLst>
              <a:ext uri="{FF2B5EF4-FFF2-40B4-BE49-F238E27FC236}">
                <a16:creationId xmlns:a16="http://schemas.microsoft.com/office/drawing/2014/main" id="{E2E24F15-AC96-CF8F-9B28-3B915F8F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F3A3A-44EB-A389-FD02-D4FF22FE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SPDC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D11D-C403-600F-77EE-ABEA954C0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This is low efficiency process 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For every </a:t>
            </a:r>
            <a:r>
              <a:rPr lang="en-CA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10</a:t>
            </a:r>
            <a:r>
              <a:rPr lang="en-CA" sz="1500" baseline="30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6</a:t>
            </a:r>
            <a:r>
              <a:rPr lang="en-CA" sz="1500" dirty="0">
                <a:solidFill>
                  <a:srgbClr val="FFFFFF"/>
                </a:solidFill>
              </a:rPr>
              <a:t> input photons only 4 are output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Those 4 are guaranteed to be entangling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Replace with a new process – The Quantum Dot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effective">
            <a:extLst>
              <a:ext uri="{FF2B5EF4-FFF2-40B4-BE49-F238E27FC236}">
                <a16:creationId xmlns:a16="http://schemas.microsoft.com/office/drawing/2014/main" id="{DD123EAA-F022-9807-B2F0-C4926DE6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548" y="1128681"/>
            <a:ext cx="6798082" cy="48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79029-0B4A-E292-1BBB-C1E253745B4B}"/>
              </a:ext>
            </a:extLst>
          </p:cNvPr>
          <p:cNvSpPr txBox="1"/>
          <p:nvPr/>
        </p:nvSpPr>
        <p:spPr>
          <a:xfrm>
            <a:off x="6700631" y="6552578"/>
            <a:ext cx="3199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https://www.dqglobal.com/blog/efficient-be-ineffective/</a:t>
            </a:r>
          </a:p>
        </p:txBody>
      </p:sp>
    </p:spTree>
    <p:extLst>
      <p:ext uri="{BB962C8B-B14F-4D97-AF65-F5344CB8AC3E}">
        <p14:creationId xmlns:p14="http://schemas.microsoft.com/office/powerpoint/2010/main" val="114299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1159-FC53-13E0-D927-74BF93CC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Rabi Oscillations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6F56-7C48-2804-853D-6B062B47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Measure the quantum nature of the object through the presence of Rabi Oscillations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Initial intuition that it was a one and done process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Found to by cyclical instead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Fundamentally quantum in nature due to repopulation of electrons</a:t>
            </a:r>
            <a:endParaRPr lang="en-CA" sz="11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2CCFAF-FDB7-1186-4952-B568B1AC2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0" t="27905" r="33167" b="27524"/>
          <a:stretch/>
        </p:blipFill>
        <p:spPr>
          <a:xfrm>
            <a:off x="4742017" y="895992"/>
            <a:ext cx="6798082" cy="506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227E-A86F-0CAF-F546-35D31C26114D}"/>
              </a:ext>
            </a:extLst>
          </p:cNvPr>
          <p:cNvSpPr txBox="1"/>
          <p:nvPr/>
        </p:nvSpPr>
        <p:spPr>
          <a:xfrm>
            <a:off x="6641288" y="6518676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https://www.youtube.com/watch?v=eONhmaVKw_c</a:t>
            </a:r>
          </a:p>
        </p:txBody>
      </p:sp>
    </p:spTree>
    <p:extLst>
      <p:ext uri="{BB962C8B-B14F-4D97-AF65-F5344CB8AC3E}">
        <p14:creationId xmlns:p14="http://schemas.microsoft.com/office/powerpoint/2010/main" val="175006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5931F-006D-3390-522C-9C862EAA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 Oscillations - 2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9496-175C-234D-96CF-7B9277C0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Hamiltonian of atom excited by an electric field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Solve it using the </a:t>
            </a:r>
            <a:r>
              <a:rPr lang="en-US" sz="1800" dirty="0" err="1">
                <a:solidFill>
                  <a:schemeClr val="tx1"/>
                </a:solidFill>
              </a:rPr>
              <a:t>Schr</a:t>
            </a:r>
            <a:r>
              <a:rPr lang="en-CA" dirty="0"/>
              <a:t>ö</a:t>
            </a:r>
            <a:r>
              <a:rPr lang="en-US" sz="1800" dirty="0">
                <a:solidFill>
                  <a:schemeClr val="tx1"/>
                </a:solidFill>
              </a:rPr>
              <a:t>dinger equation</a:t>
            </a:r>
          </a:p>
          <a:p>
            <a:endParaRPr lang="en-CA" sz="1800" dirty="0">
              <a:solidFill>
                <a:schemeClr val="tx1"/>
              </a:solidFill>
            </a:endParaRPr>
          </a:p>
          <a:p>
            <a:endParaRPr lang="en-CA" sz="1800" dirty="0">
              <a:solidFill>
                <a:schemeClr val="tx1"/>
              </a:solidFill>
            </a:endParaRPr>
          </a:p>
          <a:p>
            <a:r>
              <a:rPr lang="en-CA" sz="1800" dirty="0">
                <a:solidFill>
                  <a:schemeClr val="tx1"/>
                </a:solidFill>
              </a:rPr>
              <a:t>We find the following wavefunction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8C637-D9F1-9DC8-F532-24B203A8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9" r="-2" b="4866"/>
          <a:stretch/>
        </p:blipFill>
        <p:spPr>
          <a:xfrm>
            <a:off x="8054496" y="3598604"/>
            <a:ext cx="3564913" cy="146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BE3F2-63F8-2C09-C330-20368326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28" y="5186984"/>
            <a:ext cx="3938451" cy="1403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490171-C2E8-6A57-F12C-6D643F6E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52" y="2236304"/>
            <a:ext cx="3366849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248-D58A-2B6C-64CA-55F83DD1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Rabi-Oscillations 3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BC2-9B67-425D-0A88-4DC30BB7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 can simplify this by considering: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Incident light is resonant with the energy separation between the ground and excited states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Effect of electric field on an atomic dipole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Taking the expectation value to simplify matrix elements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8D5-61BA-A8D6-5744-7D623606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46" y="5317442"/>
            <a:ext cx="3422826" cy="57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6D823-F8F7-865A-546A-B0EC8F1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33" y="3127359"/>
            <a:ext cx="2984653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0704D-8E28-D38F-B89C-524B24E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80" y="4256973"/>
            <a:ext cx="2101958" cy="704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CBA47-FDDE-2F81-EBB4-3D95AD103A74}"/>
              </a:ext>
            </a:extLst>
          </p:cNvPr>
          <p:cNvSpPr txBox="1"/>
          <p:nvPr/>
        </p:nvSpPr>
        <p:spPr>
          <a:xfrm rot="19595637">
            <a:off x="2596671" y="2551553"/>
            <a:ext cx="760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LEFT AS AN EXERCISE FOR THE LISTENER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7636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DEBEA-AEC5-52D3-F036-6849CEFF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18" y="1144980"/>
            <a:ext cx="6332376" cy="1560716"/>
          </a:xfrm>
        </p:spPr>
        <p:txBody>
          <a:bodyPr>
            <a:normAutofit/>
          </a:bodyPr>
          <a:lstStyle/>
          <a:p>
            <a:r>
              <a:rPr lang="en-US" dirty="0"/>
              <a:t>Rabi Oscillations - 4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3984C-1EE7-9350-65CD-B8E7C2AD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2" y="689465"/>
            <a:ext cx="4156516" cy="26421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7E4FD-6B1E-A69B-3900-11D74922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21" y="4570358"/>
            <a:ext cx="3355338" cy="1987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</p:spPr>
            <p:txBody>
              <a:bodyPr>
                <a:normAutofit fontScale="3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5900" dirty="0"/>
                  <a:t>Solving the differential equation with these simplifications gives us these solutions</a:t>
                </a:r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r>
                  <a:rPr lang="en-US" sz="5900" dirty="0"/>
                  <a:t>Wherein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900" dirty="0"/>
                  <a:t> is the Rabi frequency </a:t>
                </a:r>
              </a:p>
              <a:p>
                <a:pPr lvl="1"/>
                <a:r>
                  <a:rPr lang="en-US" sz="5900" dirty="0"/>
                  <a:t>Electrons oscillate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5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CA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  <a:blipFill>
                <a:blip r:embed="rId4"/>
                <a:stretch>
                  <a:fillRect l="-1083" t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8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725</TotalTime>
  <Words>2516</Words>
  <Application>Microsoft Office PowerPoint</Application>
  <PresentationFormat>Widescreen</PresentationFormat>
  <Paragraphs>366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Bookman Old Style</vt:lpstr>
      <vt:lpstr>Calibri</vt:lpstr>
      <vt:lpstr>Cambria Math</vt:lpstr>
      <vt:lpstr>Courier New</vt:lpstr>
      <vt:lpstr>Franklin Gothic Book</vt:lpstr>
      <vt:lpstr>Symbol</vt:lpstr>
      <vt:lpstr>Wingdings</vt:lpstr>
      <vt:lpstr>1_RetrospectVTI</vt:lpstr>
      <vt:lpstr>ELECTRON MUSICAL CHAIRS</vt:lpstr>
      <vt:lpstr>Outline</vt:lpstr>
      <vt:lpstr>Quantum Optics - 1</vt:lpstr>
      <vt:lpstr>Quantum Optics 2</vt:lpstr>
      <vt:lpstr>SPDC</vt:lpstr>
      <vt:lpstr>Rabi Oscillations - 1</vt:lpstr>
      <vt:lpstr>Rabi Oscillations - 2</vt:lpstr>
      <vt:lpstr>Rabi-Oscillations 3</vt:lpstr>
      <vt:lpstr>Rabi Oscillations - 4</vt:lpstr>
      <vt:lpstr>Photon Statistics -1</vt:lpstr>
      <vt:lpstr>Photon Statistics - 2</vt:lpstr>
      <vt:lpstr>Photon Statistics - 3</vt:lpstr>
      <vt:lpstr>Photon Statistics - 4</vt:lpstr>
      <vt:lpstr>Photon Statistics - 5</vt:lpstr>
      <vt:lpstr>Photon Statistics - 6</vt:lpstr>
      <vt:lpstr>The Quantum Dot – Structure </vt:lpstr>
      <vt:lpstr>The Quantum Dot – Mechanism - 1</vt:lpstr>
      <vt:lpstr>The Quantum Dot – Mechanism - 2</vt:lpstr>
      <vt:lpstr>Biexciton – Exciton Cascade</vt:lpstr>
      <vt:lpstr>The Quantum Dot – Reimer Group</vt:lpstr>
      <vt:lpstr>Lindblad Master Equation - 1</vt:lpstr>
      <vt:lpstr>Lindblad Master Equation - 2</vt:lpstr>
      <vt:lpstr>Lindblad Master Equation - 3</vt:lpstr>
      <vt:lpstr>Problem at Hand - 1</vt:lpstr>
      <vt:lpstr>Problem at Hand - 2</vt:lpstr>
      <vt:lpstr>Problem at Hand - 3</vt:lpstr>
      <vt:lpstr>Problem at Hand - 4</vt:lpstr>
      <vt:lpstr>Implementation - 1</vt:lpstr>
      <vt:lpstr>Implementation - 2</vt:lpstr>
      <vt:lpstr>Challenges</vt:lpstr>
      <vt:lpstr>Challenge 1</vt:lpstr>
      <vt:lpstr>Challenge 1 - Continued</vt:lpstr>
      <vt:lpstr>Challenge 2</vt:lpstr>
      <vt:lpstr>Challenge 3</vt:lpstr>
      <vt:lpstr>Challenge 3 - Continued</vt:lpstr>
      <vt:lpstr>Results and Analysis - 1 </vt:lpstr>
      <vt:lpstr>Results and Analysis - 2</vt:lpstr>
      <vt:lpstr>Results and Analysis - 3</vt:lpstr>
      <vt:lpstr>Results and Analysis - 4</vt:lpstr>
      <vt:lpstr>Conclusions - 1</vt:lpstr>
      <vt:lpstr>Conclusions - 2</vt:lpstr>
      <vt:lpstr>Future Considerations</vt:lpstr>
      <vt:lpstr>Acknowledgements</vt:lpstr>
      <vt:lpstr>References - 1</vt:lpstr>
      <vt:lpstr>References - 2</vt:lpstr>
      <vt:lpstr>References - 3</vt:lpstr>
      <vt:lpstr>References - 4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 MUSICAL CHAIRS</dc:title>
  <dc:creator>Shivam Suthendran</dc:creator>
  <cp:lastModifiedBy>Shivam Suthendran</cp:lastModifiedBy>
  <cp:revision>15</cp:revision>
  <dcterms:created xsi:type="dcterms:W3CDTF">2023-01-11T20:03:09Z</dcterms:created>
  <dcterms:modified xsi:type="dcterms:W3CDTF">2023-01-16T22:59:29Z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